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2" r:id="rId6"/>
    <p:sldId id="261" r:id="rId7"/>
    <p:sldId id="263" r:id="rId8"/>
    <p:sldId id="264" r:id="rId9"/>
    <p:sldId id="259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3C13AA-9364-4DE0-A45C-526779441AA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C4B334FA-1606-4540-B930-05D19106D900}">
      <dgm:prSet phldrT="[Tekst]"/>
      <dgm:spPr/>
      <dgm:t>
        <a:bodyPr/>
        <a:lstStyle/>
        <a:p>
          <a:r>
            <a:rPr lang="nl-NL" dirty="0" smtClean="0"/>
            <a:t>Thema Leven deel 1</a:t>
          </a:r>
          <a:endParaRPr lang="nl-NL" dirty="0"/>
        </a:p>
      </dgm:t>
    </dgm:pt>
    <dgm:pt modelId="{11BE5FDA-1437-46CC-A3FF-E72C3317740F}" type="parTrans" cxnId="{E530514C-A36C-422E-BAE3-D022F091551B}">
      <dgm:prSet/>
      <dgm:spPr/>
      <dgm:t>
        <a:bodyPr/>
        <a:lstStyle/>
        <a:p>
          <a:endParaRPr lang="nl-NL"/>
        </a:p>
      </dgm:t>
    </dgm:pt>
    <dgm:pt modelId="{024AD047-6D50-4736-8C39-507528A80C53}" type="sibTrans" cxnId="{E530514C-A36C-422E-BAE3-D022F091551B}">
      <dgm:prSet/>
      <dgm:spPr/>
      <dgm:t>
        <a:bodyPr/>
        <a:lstStyle/>
        <a:p>
          <a:endParaRPr lang="nl-NL"/>
        </a:p>
      </dgm:t>
    </dgm:pt>
    <dgm:pt modelId="{387D303E-7AC5-4962-83BA-BA68CB6D9589}">
      <dgm:prSet phldrT="[Tekst]"/>
      <dgm:spPr/>
      <dgm:t>
        <a:bodyPr/>
        <a:lstStyle/>
        <a:p>
          <a:endParaRPr lang="nl-NL" dirty="0"/>
        </a:p>
      </dgm:t>
    </dgm:pt>
    <dgm:pt modelId="{9EF07BBE-4468-4619-95A5-74D16028291B}" type="parTrans" cxnId="{97600B9F-D0CE-4F0E-9408-D86389AA65BE}">
      <dgm:prSet/>
      <dgm:spPr/>
      <dgm:t>
        <a:bodyPr/>
        <a:lstStyle/>
        <a:p>
          <a:endParaRPr lang="nl-NL"/>
        </a:p>
      </dgm:t>
    </dgm:pt>
    <dgm:pt modelId="{A63C7670-A1DF-43B1-B73C-A0ED83CE77B9}" type="sibTrans" cxnId="{97600B9F-D0CE-4F0E-9408-D86389AA65BE}">
      <dgm:prSet/>
      <dgm:spPr/>
      <dgm:t>
        <a:bodyPr/>
        <a:lstStyle/>
        <a:p>
          <a:endParaRPr lang="nl-NL"/>
        </a:p>
      </dgm:t>
    </dgm:pt>
    <dgm:pt modelId="{E2D49E10-2DCB-4FE4-91FB-FC83B2EA55AE}">
      <dgm:prSet phldrT="[Tekst]"/>
      <dgm:spPr/>
      <dgm:t>
        <a:bodyPr/>
        <a:lstStyle/>
        <a:p>
          <a:r>
            <a:rPr lang="nl-NL" dirty="0" smtClean="0"/>
            <a:t>Wat is wetenschap?</a:t>
          </a:r>
          <a:endParaRPr lang="nl-NL" dirty="0"/>
        </a:p>
      </dgm:t>
    </dgm:pt>
    <dgm:pt modelId="{C01EC746-6885-4A34-9591-BF500C4ACBA6}" type="parTrans" cxnId="{5FE97873-8F58-4CE7-8B44-A37EB5092A21}">
      <dgm:prSet/>
      <dgm:spPr/>
      <dgm:t>
        <a:bodyPr/>
        <a:lstStyle/>
        <a:p>
          <a:endParaRPr lang="nl-NL"/>
        </a:p>
      </dgm:t>
    </dgm:pt>
    <dgm:pt modelId="{6F21F102-0A3B-4F9F-9855-2540871ABA6D}" type="sibTrans" cxnId="{5FE97873-8F58-4CE7-8B44-A37EB5092A21}">
      <dgm:prSet/>
      <dgm:spPr/>
      <dgm:t>
        <a:bodyPr/>
        <a:lstStyle/>
        <a:p>
          <a:endParaRPr lang="nl-NL"/>
        </a:p>
      </dgm:t>
    </dgm:pt>
    <dgm:pt modelId="{68BD768F-2622-4166-918A-CACDA458845D}">
      <dgm:prSet phldrT="[Tekst]" phldr="1"/>
      <dgm:spPr/>
      <dgm:t>
        <a:bodyPr/>
        <a:lstStyle/>
        <a:p>
          <a:endParaRPr lang="nl-NL" dirty="0"/>
        </a:p>
      </dgm:t>
    </dgm:pt>
    <dgm:pt modelId="{8700BB7B-4EDB-4228-9A05-82B35692C4CB}" type="parTrans" cxnId="{771AA558-C5FB-4B48-8254-5F0347D082AC}">
      <dgm:prSet/>
      <dgm:spPr/>
      <dgm:t>
        <a:bodyPr/>
        <a:lstStyle/>
        <a:p>
          <a:endParaRPr lang="nl-NL"/>
        </a:p>
      </dgm:t>
    </dgm:pt>
    <dgm:pt modelId="{62CA72F4-2897-4838-B1EA-C1A01AFAAF04}" type="sibTrans" cxnId="{771AA558-C5FB-4B48-8254-5F0347D082AC}">
      <dgm:prSet/>
      <dgm:spPr/>
      <dgm:t>
        <a:bodyPr/>
        <a:lstStyle/>
        <a:p>
          <a:endParaRPr lang="nl-NL"/>
        </a:p>
      </dgm:t>
    </dgm:pt>
    <dgm:pt modelId="{82C161F8-B353-4AF9-8ECE-5D362CD720AD}" type="pres">
      <dgm:prSet presAssocID="{C33C13AA-9364-4DE0-A45C-526779441AA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ABA747A3-B57C-4E05-ACA8-BE9955761C30}" type="pres">
      <dgm:prSet presAssocID="{C4B334FA-1606-4540-B930-05D19106D90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B6ADFD2-A207-4637-98C9-29F762820AA2}" type="pres">
      <dgm:prSet presAssocID="{C4B334FA-1606-4540-B930-05D19106D900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ADF0066-93E7-4712-832F-CF096BECC288}" type="pres">
      <dgm:prSet presAssocID="{E2D49E10-2DCB-4FE4-91FB-FC83B2EA55A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EF5FA19-EEF6-4390-ABC6-8A3A13A672C9}" type="pres">
      <dgm:prSet presAssocID="{E2D49E10-2DCB-4FE4-91FB-FC83B2EA55AE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97600B9F-D0CE-4F0E-9408-D86389AA65BE}" srcId="{C4B334FA-1606-4540-B930-05D19106D900}" destId="{387D303E-7AC5-4962-83BA-BA68CB6D9589}" srcOrd="0" destOrd="0" parTransId="{9EF07BBE-4468-4619-95A5-74D16028291B}" sibTransId="{A63C7670-A1DF-43B1-B73C-A0ED83CE77B9}"/>
    <dgm:cxn modelId="{8274490F-65D1-4084-9580-B5157D901936}" type="presOf" srcId="{C33C13AA-9364-4DE0-A45C-526779441AAA}" destId="{82C161F8-B353-4AF9-8ECE-5D362CD720AD}" srcOrd="0" destOrd="0" presId="urn:microsoft.com/office/officeart/2005/8/layout/vList2"/>
    <dgm:cxn modelId="{771AA558-C5FB-4B48-8254-5F0347D082AC}" srcId="{E2D49E10-2DCB-4FE4-91FB-FC83B2EA55AE}" destId="{68BD768F-2622-4166-918A-CACDA458845D}" srcOrd="0" destOrd="0" parTransId="{8700BB7B-4EDB-4228-9A05-82B35692C4CB}" sibTransId="{62CA72F4-2897-4838-B1EA-C1A01AFAAF04}"/>
    <dgm:cxn modelId="{5FE97873-8F58-4CE7-8B44-A37EB5092A21}" srcId="{C33C13AA-9364-4DE0-A45C-526779441AAA}" destId="{E2D49E10-2DCB-4FE4-91FB-FC83B2EA55AE}" srcOrd="1" destOrd="0" parTransId="{C01EC746-6885-4A34-9591-BF500C4ACBA6}" sibTransId="{6F21F102-0A3B-4F9F-9855-2540871ABA6D}"/>
    <dgm:cxn modelId="{E530514C-A36C-422E-BAE3-D022F091551B}" srcId="{C33C13AA-9364-4DE0-A45C-526779441AAA}" destId="{C4B334FA-1606-4540-B930-05D19106D900}" srcOrd="0" destOrd="0" parTransId="{11BE5FDA-1437-46CC-A3FF-E72C3317740F}" sibTransId="{024AD047-6D50-4736-8C39-507528A80C53}"/>
    <dgm:cxn modelId="{8985BC61-9560-46EC-A50B-5C2DD75F585C}" type="presOf" srcId="{E2D49E10-2DCB-4FE4-91FB-FC83B2EA55AE}" destId="{4ADF0066-93E7-4712-832F-CF096BECC288}" srcOrd="0" destOrd="0" presId="urn:microsoft.com/office/officeart/2005/8/layout/vList2"/>
    <dgm:cxn modelId="{A1090B29-8D10-45E9-B78A-561D1339287A}" type="presOf" srcId="{68BD768F-2622-4166-918A-CACDA458845D}" destId="{3EF5FA19-EEF6-4390-ABC6-8A3A13A672C9}" srcOrd="0" destOrd="0" presId="urn:microsoft.com/office/officeart/2005/8/layout/vList2"/>
    <dgm:cxn modelId="{25C02DEF-F915-46C5-B64C-BAD9F4905C73}" type="presOf" srcId="{387D303E-7AC5-4962-83BA-BA68CB6D9589}" destId="{FB6ADFD2-A207-4637-98C9-29F762820AA2}" srcOrd="0" destOrd="0" presId="urn:microsoft.com/office/officeart/2005/8/layout/vList2"/>
    <dgm:cxn modelId="{5636777A-1ED7-4935-9577-D17AAD0E0818}" type="presOf" srcId="{C4B334FA-1606-4540-B930-05D19106D900}" destId="{ABA747A3-B57C-4E05-ACA8-BE9955761C30}" srcOrd="0" destOrd="0" presId="urn:microsoft.com/office/officeart/2005/8/layout/vList2"/>
    <dgm:cxn modelId="{3A0BE1AE-CAED-477F-9C8C-57A5998E0E85}" type="presParOf" srcId="{82C161F8-B353-4AF9-8ECE-5D362CD720AD}" destId="{ABA747A3-B57C-4E05-ACA8-BE9955761C30}" srcOrd="0" destOrd="0" presId="urn:microsoft.com/office/officeart/2005/8/layout/vList2"/>
    <dgm:cxn modelId="{50FD7DB9-BF9E-45BD-ACBE-FE5F3B8BB76B}" type="presParOf" srcId="{82C161F8-B353-4AF9-8ECE-5D362CD720AD}" destId="{FB6ADFD2-A207-4637-98C9-29F762820AA2}" srcOrd="1" destOrd="0" presId="urn:microsoft.com/office/officeart/2005/8/layout/vList2"/>
    <dgm:cxn modelId="{DBB69DC5-D8DF-4A59-A26A-A61B27C43CFC}" type="presParOf" srcId="{82C161F8-B353-4AF9-8ECE-5D362CD720AD}" destId="{4ADF0066-93E7-4712-832F-CF096BECC288}" srcOrd="2" destOrd="0" presId="urn:microsoft.com/office/officeart/2005/8/layout/vList2"/>
    <dgm:cxn modelId="{50CD1B42-128A-4B1B-ACC6-050AA64D4028}" type="presParOf" srcId="{82C161F8-B353-4AF9-8ECE-5D362CD720AD}" destId="{3EF5FA19-EEF6-4390-ABC6-8A3A13A672C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7A2894A-8DFF-4C46-85F3-F1B21429834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nl-NL"/>
        </a:p>
      </dgm:t>
    </dgm:pt>
    <dgm:pt modelId="{A0BC2795-C38D-45F8-A9BF-886F6DF36343}">
      <dgm:prSet/>
      <dgm:spPr/>
      <dgm:t>
        <a:bodyPr/>
        <a:lstStyle/>
        <a:p>
          <a:pPr rtl="0"/>
          <a:r>
            <a:rPr lang="nl-NL" smtClean="0"/>
            <a:t>Gevolgen nieuwe ontdekkingen</a:t>
          </a:r>
          <a:endParaRPr lang="nl-NL"/>
        </a:p>
      </dgm:t>
    </dgm:pt>
    <dgm:pt modelId="{790CE727-8DB9-438F-B029-06C31467CF91}" type="parTrans" cxnId="{BB8870E0-8231-4438-A092-0F2853826CEA}">
      <dgm:prSet/>
      <dgm:spPr/>
      <dgm:t>
        <a:bodyPr/>
        <a:lstStyle/>
        <a:p>
          <a:endParaRPr lang="nl-NL"/>
        </a:p>
      </dgm:t>
    </dgm:pt>
    <dgm:pt modelId="{EE8D0F6E-0E4C-4E6A-9114-9CDABE75A4AF}" type="sibTrans" cxnId="{BB8870E0-8231-4438-A092-0F2853826CEA}">
      <dgm:prSet/>
      <dgm:spPr/>
      <dgm:t>
        <a:bodyPr/>
        <a:lstStyle/>
        <a:p>
          <a:endParaRPr lang="nl-NL"/>
        </a:p>
      </dgm:t>
    </dgm:pt>
    <dgm:pt modelId="{842CCB14-258B-429B-9EE3-77481FA68CD9}" type="pres">
      <dgm:prSet presAssocID="{17A2894A-8DFF-4C46-85F3-F1B21429834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B594DCD4-7361-4217-BA52-A0AE5B4147F9}" type="pres">
      <dgm:prSet presAssocID="{A0BC2795-C38D-45F8-A9BF-886F6DF3634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D8428EE1-E5BA-4365-9145-F30C07418E5B}" type="presOf" srcId="{A0BC2795-C38D-45F8-A9BF-886F6DF36343}" destId="{B594DCD4-7361-4217-BA52-A0AE5B4147F9}" srcOrd="0" destOrd="0" presId="urn:microsoft.com/office/officeart/2005/8/layout/vList2"/>
    <dgm:cxn modelId="{BB8870E0-8231-4438-A092-0F2853826CEA}" srcId="{17A2894A-8DFF-4C46-85F3-F1B214298340}" destId="{A0BC2795-C38D-45F8-A9BF-886F6DF36343}" srcOrd="0" destOrd="0" parTransId="{790CE727-8DB9-438F-B029-06C31467CF91}" sibTransId="{EE8D0F6E-0E4C-4E6A-9114-9CDABE75A4AF}"/>
    <dgm:cxn modelId="{073A5095-F106-42B6-A3FB-70B9CCFC683E}" type="presOf" srcId="{17A2894A-8DFF-4C46-85F3-F1B214298340}" destId="{842CCB14-258B-429B-9EE3-77481FA68CD9}" srcOrd="0" destOrd="0" presId="urn:microsoft.com/office/officeart/2005/8/layout/vList2"/>
    <dgm:cxn modelId="{DFA52213-12CD-4C99-918E-A50048149D33}" type="presParOf" srcId="{842CCB14-258B-429B-9EE3-77481FA68CD9}" destId="{B594DCD4-7361-4217-BA52-A0AE5B4147F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92D5310-C7FE-4354-B9FA-AFE820E6807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ED1A676C-1844-449A-9DC3-1132487D6632}">
      <dgm:prSet/>
      <dgm:spPr/>
      <dgm:t>
        <a:bodyPr/>
        <a:lstStyle/>
        <a:p>
          <a:pPr algn="ctr" rtl="0"/>
          <a:r>
            <a:rPr lang="nl-NL" dirty="0" smtClean="0"/>
            <a:t>Wetenschappelijke werkwijze Westerse wetenschap</a:t>
          </a:r>
          <a:endParaRPr lang="nl-NL" dirty="0"/>
        </a:p>
      </dgm:t>
    </dgm:pt>
    <dgm:pt modelId="{EF003183-40AC-470D-9C3C-D0E55AF53A3D}" type="parTrans" cxnId="{12ECD616-EFF3-4F19-91D0-F41146FAC7CB}">
      <dgm:prSet/>
      <dgm:spPr/>
      <dgm:t>
        <a:bodyPr/>
        <a:lstStyle/>
        <a:p>
          <a:endParaRPr lang="nl-NL"/>
        </a:p>
      </dgm:t>
    </dgm:pt>
    <dgm:pt modelId="{492B2E92-D5BA-4DF4-826F-DF4B5795A8E8}" type="sibTrans" cxnId="{12ECD616-EFF3-4F19-91D0-F41146FAC7CB}">
      <dgm:prSet/>
      <dgm:spPr/>
      <dgm:t>
        <a:bodyPr/>
        <a:lstStyle/>
        <a:p>
          <a:endParaRPr lang="nl-NL"/>
        </a:p>
      </dgm:t>
    </dgm:pt>
    <dgm:pt modelId="{EB401692-0035-4A5C-8AD0-C8B1272D0FEF}" type="pres">
      <dgm:prSet presAssocID="{E92D5310-C7FE-4354-B9FA-AFE820E6807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7830E745-6182-48B4-8EBE-2A3BB973CAF5}" type="pres">
      <dgm:prSet presAssocID="{ED1A676C-1844-449A-9DC3-1132487D663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12ECD616-EFF3-4F19-91D0-F41146FAC7CB}" srcId="{E92D5310-C7FE-4354-B9FA-AFE820E68073}" destId="{ED1A676C-1844-449A-9DC3-1132487D6632}" srcOrd="0" destOrd="0" parTransId="{EF003183-40AC-470D-9C3C-D0E55AF53A3D}" sibTransId="{492B2E92-D5BA-4DF4-826F-DF4B5795A8E8}"/>
    <dgm:cxn modelId="{8115FA02-6BBD-45C3-8DD2-2271EA789F43}" type="presOf" srcId="{ED1A676C-1844-449A-9DC3-1132487D6632}" destId="{7830E745-6182-48B4-8EBE-2A3BB973CAF5}" srcOrd="0" destOrd="0" presId="urn:microsoft.com/office/officeart/2005/8/layout/vList2"/>
    <dgm:cxn modelId="{BD6A22D2-4BA0-4D2C-822D-6EB3D5B22599}" type="presOf" srcId="{E92D5310-C7FE-4354-B9FA-AFE820E68073}" destId="{EB401692-0035-4A5C-8AD0-C8B1272D0FEF}" srcOrd="0" destOrd="0" presId="urn:microsoft.com/office/officeart/2005/8/layout/vList2"/>
    <dgm:cxn modelId="{DCD73E31-D131-4764-9A73-0DA6B2F40B44}" type="presParOf" srcId="{EB401692-0035-4A5C-8AD0-C8B1272D0FEF}" destId="{7830E745-6182-48B4-8EBE-2A3BB973CAF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11C4658-8516-4D29-9680-A4025D07EB9A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AE74BB6E-9A62-4973-AD31-92D6B8C180CA}">
      <dgm:prSet phldrT="[Tekst]" custT="1"/>
      <dgm:spPr/>
      <dgm:t>
        <a:bodyPr/>
        <a:lstStyle/>
        <a:p>
          <a:r>
            <a:rPr lang="nl-NL" sz="1400" b="1" dirty="0" smtClean="0"/>
            <a:t>Materialen</a:t>
          </a:r>
        </a:p>
        <a:p>
          <a:r>
            <a:rPr lang="nl-NL" sz="1400" b="1" dirty="0" smtClean="0"/>
            <a:t>Methode</a:t>
          </a:r>
          <a:endParaRPr lang="nl-NL" sz="1400" b="1" dirty="0"/>
        </a:p>
      </dgm:t>
    </dgm:pt>
    <dgm:pt modelId="{E685D642-0862-4D89-A639-139B14F45F1D}" type="parTrans" cxnId="{126CF272-F72E-45FD-B67E-640ABD654963}">
      <dgm:prSet/>
      <dgm:spPr/>
      <dgm:t>
        <a:bodyPr/>
        <a:lstStyle/>
        <a:p>
          <a:endParaRPr lang="nl-NL"/>
        </a:p>
      </dgm:t>
    </dgm:pt>
    <dgm:pt modelId="{3016EAB4-DD35-4E2E-AA40-8FDAC95E7FEA}" type="sibTrans" cxnId="{126CF272-F72E-45FD-B67E-640ABD654963}">
      <dgm:prSet/>
      <dgm:spPr/>
      <dgm:t>
        <a:bodyPr/>
        <a:lstStyle/>
        <a:p>
          <a:endParaRPr lang="nl-NL"/>
        </a:p>
      </dgm:t>
    </dgm:pt>
    <dgm:pt modelId="{17DEFA89-C8D6-4CBA-A32F-332272297A13}">
      <dgm:prSet phldrT="[Tekst]" custT="1"/>
      <dgm:spPr/>
      <dgm:t>
        <a:bodyPr/>
        <a:lstStyle/>
        <a:p>
          <a:r>
            <a:rPr lang="nl-NL" sz="1400" b="1" dirty="0" smtClean="0"/>
            <a:t>Uitvoeren</a:t>
          </a:r>
          <a:endParaRPr lang="nl-NL" sz="1400" b="1" dirty="0"/>
        </a:p>
      </dgm:t>
    </dgm:pt>
    <dgm:pt modelId="{CBBB66CE-C0AE-4EF2-B740-C9C00DF5A779}" type="parTrans" cxnId="{A9C0C936-35D2-4E22-9217-7EABCED7CD7D}">
      <dgm:prSet/>
      <dgm:spPr/>
      <dgm:t>
        <a:bodyPr/>
        <a:lstStyle/>
        <a:p>
          <a:endParaRPr lang="nl-NL"/>
        </a:p>
      </dgm:t>
    </dgm:pt>
    <dgm:pt modelId="{A447A7AC-837C-4F82-8A76-BC1566AF9568}" type="sibTrans" cxnId="{A9C0C936-35D2-4E22-9217-7EABCED7CD7D}">
      <dgm:prSet/>
      <dgm:spPr/>
      <dgm:t>
        <a:bodyPr/>
        <a:lstStyle/>
        <a:p>
          <a:endParaRPr lang="nl-NL"/>
        </a:p>
      </dgm:t>
    </dgm:pt>
    <dgm:pt modelId="{FF556309-442D-4CE0-A016-EF189A03AA9B}">
      <dgm:prSet phldrT="[Tekst]" custT="1"/>
      <dgm:spPr/>
      <dgm:t>
        <a:bodyPr/>
        <a:lstStyle/>
        <a:p>
          <a:r>
            <a:rPr lang="nl-NL" sz="1400" b="1" dirty="0" smtClean="0"/>
            <a:t>Resultaten</a:t>
          </a:r>
          <a:endParaRPr lang="nl-NL" sz="1400" b="1" dirty="0"/>
        </a:p>
      </dgm:t>
    </dgm:pt>
    <dgm:pt modelId="{35E3E322-28E6-49B2-AC06-EFFED72E5721}" type="parTrans" cxnId="{670A2DB8-692E-4A97-8CDE-026CFD36C67C}">
      <dgm:prSet/>
      <dgm:spPr/>
      <dgm:t>
        <a:bodyPr/>
        <a:lstStyle/>
        <a:p>
          <a:endParaRPr lang="nl-NL"/>
        </a:p>
      </dgm:t>
    </dgm:pt>
    <dgm:pt modelId="{EA993573-02C5-4160-8750-EF6FAD9CC727}" type="sibTrans" cxnId="{670A2DB8-692E-4A97-8CDE-026CFD36C67C}">
      <dgm:prSet/>
      <dgm:spPr/>
      <dgm:t>
        <a:bodyPr/>
        <a:lstStyle/>
        <a:p>
          <a:endParaRPr lang="nl-NL"/>
        </a:p>
      </dgm:t>
    </dgm:pt>
    <dgm:pt modelId="{44FFDBC0-8732-4B17-B878-820152788C37}">
      <dgm:prSet phldrT="[Tekst]" custT="1"/>
      <dgm:spPr/>
      <dgm:t>
        <a:bodyPr/>
        <a:lstStyle/>
        <a:p>
          <a:r>
            <a:rPr lang="nl-NL" sz="1400" b="1" dirty="0" smtClean="0"/>
            <a:t>Vraag</a:t>
          </a:r>
          <a:endParaRPr lang="nl-NL" sz="1400" b="1" dirty="0"/>
        </a:p>
      </dgm:t>
    </dgm:pt>
    <dgm:pt modelId="{97E5B1C6-A924-48A7-902E-2DD3DBD7CE6A}" type="parTrans" cxnId="{62917A62-6119-499B-89E9-E58E8F0059A3}">
      <dgm:prSet/>
      <dgm:spPr/>
      <dgm:t>
        <a:bodyPr/>
        <a:lstStyle/>
        <a:p>
          <a:endParaRPr lang="nl-NL"/>
        </a:p>
      </dgm:t>
    </dgm:pt>
    <dgm:pt modelId="{1F01AA16-2553-46AF-9213-D6AB38337033}" type="sibTrans" cxnId="{62917A62-6119-499B-89E9-E58E8F0059A3}">
      <dgm:prSet/>
      <dgm:spPr/>
      <dgm:t>
        <a:bodyPr/>
        <a:lstStyle/>
        <a:p>
          <a:endParaRPr lang="nl-NL"/>
        </a:p>
      </dgm:t>
    </dgm:pt>
    <dgm:pt modelId="{72CEA9A6-14D9-43E8-A76C-14F0C9E7C056}">
      <dgm:prSet phldrT="[Tekst]" custT="1"/>
      <dgm:spPr/>
      <dgm:t>
        <a:bodyPr/>
        <a:lstStyle/>
        <a:p>
          <a:r>
            <a:rPr lang="nl-NL" sz="1400" b="1" dirty="0" smtClean="0"/>
            <a:t>Hypothese - Voorspelling</a:t>
          </a:r>
          <a:endParaRPr lang="nl-NL" sz="1400" b="1" dirty="0"/>
        </a:p>
      </dgm:t>
    </dgm:pt>
    <dgm:pt modelId="{AB63881B-E3C6-4DDE-A1B8-BCA651A7A3D7}" type="parTrans" cxnId="{749CD220-49DA-4489-9283-E6C29ABF985A}">
      <dgm:prSet/>
      <dgm:spPr/>
      <dgm:t>
        <a:bodyPr/>
        <a:lstStyle/>
        <a:p>
          <a:endParaRPr lang="nl-NL"/>
        </a:p>
      </dgm:t>
    </dgm:pt>
    <dgm:pt modelId="{0201B0BE-6044-42F1-AFD7-1D12614B1EB0}" type="sibTrans" cxnId="{749CD220-49DA-4489-9283-E6C29ABF985A}">
      <dgm:prSet/>
      <dgm:spPr/>
      <dgm:t>
        <a:bodyPr/>
        <a:lstStyle/>
        <a:p>
          <a:endParaRPr lang="nl-NL"/>
        </a:p>
      </dgm:t>
    </dgm:pt>
    <dgm:pt modelId="{F59C9631-CA2F-4EF8-ACBD-9306F46CE46A}">
      <dgm:prSet phldrT="[Tekst]" custT="1"/>
      <dgm:spPr/>
      <dgm:t>
        <a:bodyPr/>
        <a:lstStyle/>
        <a:p>
          <a:r>
            <a:rPr lang="nl-NL" sz="1400" b="1" dirty="0" smtClean="0"/>
            <a:t>Uitvoeren Experiment</a:t>
          </a:r>
          <a:endParaRPr lang="nl-NL" sz="1400" b="1" dirty="0"/>
        </a:p>
      </dgm:t>
    </dgm:pt>
    <dgm:pt modelId="{4517FBBA-E446-43C2-ADF5-AC73FAD36E05}" type="parTrans" cxnId="{F658493B-2135-4B78-8B70-45ECFF40826D}">
      <dgm:prSet/>
      <dgm:spPr/>
      <dgm:t>
        <a:bodyPr/>
        <a:lstStyle/>
        <a:p>
          <a:endParaRPr lang="nl-NL"/>
        </a:p>
      </dgm:t>
    </dgm:pt>
    <dgm:pt modelId="{A114722F-2D5C-427B-B662-66CBA01564D0}" type="sibTrans" cxnId="{F658493B-2135-4B78-8B70-45ECFF40826D}">
      <dgm:prSet/>
      <dgm:spPr/>
      <dgm:t>
        <a:bodyPr/>
        <a:lstStyle/>
        <a:p>
          <a:endParaRPr lang="nl-NL"/>
        </a:p>
      </dgm:t>
    </dgm:pt>
    <dgm:pt modelId="{FFA3B765-5F38-44D6-BD9C-AB6BB7486B4D}">
      <dgm:prSet phldrT="[Tekst]" custT="1"/>
      <dgm:spPr/>
      <dgm:t>
        <a:bodyPr/>
        <a:lstStyle/>
        <a:p>
          <a:r>
            <a:rPr lang="nl-NL" sz="1400" b="1" dirty="0" smtClean="0"/>
            <a:t>Conclusie</a:t>
          </a:r>
          <a:endParaRPr lang="nl-NL" sz="1400" b="1" dirty="0"/>
        </a:p>
      </dgm:t>
    </dgm:pt>
    <dgm:pt modelId="{4983269A-2065-4D4E-90FD-5F17CB70103D}" type="parTrans" cxnId="{EFC78A39-4157-438A-8C9A-D6F760687018}">
      <dgm:prSet/>
      <dgm:spPr/>
      <dgm:t>
        <a:bodyPr/>
        <a:lstStyle/>
        <a:p>
          <a:endParaRPr lang="nl-NL"/>
        </a:p>
      </dgm:t>
    </dgm:pt>
    <dgm:pt modelId="{D86C00FF-74E2-4324-972A-3AB174A017C6}" type="sibTrans" cxnId="{EFC78A39-4157-438A-8C9A-D6F760687018}">
      <dgm:prSet/>
      <dgm:spPr/>
      <dgm:t>
        <a:bodyPr/>
        <a:lstStyle/>
        <a:p>
          <a:endParaRPr lang="nl-NL"/>
        </a:p>
      </dgm:t>
    </dgm:pt>
    <dgm:pt modelId="{861979AC-2817-4F6F-92CA-3256F1CB838E}">
      <dgm:prSet phldrT="[Tekst]" custT="1"/>
      <dgm:spPr/>
      <dgm:t>
        <a:bodyPr/>
        <a:lstStyle/>
        <a:p>
          <a:r>
            <a:rPr lang="nl-NL" sz="1400" b="1" dirty="0" smtClean="0"/>
            <a:t>Hypothese klopt wel of niet</a:t>
          </a:r>
          <a:endParaRPr lang="nl-NL" sz="1400" b="1" dirty="0"/>
        </a:p>
      </dgm:t>
    </dgm:pt>
    <dgm:pt modelId="{FB85FC68-9791-48F5-A6CA-72AA0190BAB1}" type="parTrans" cxnId="{A6BC7482-AA6C-4BEF-B713-2A1A7ED7C4A7}">
      <dgm:prSet/>
      <dgm:spPr/>
      <dgm:t>
        <a:bodyPr/>
        <a:lstStyle/>
        <a:p>
          <a:endParaRPr lang="nl-NL"/>
        </a:p>
      </dgm:t>
    </dgm:pt>
    <dgm:pt modelId="{4EEAE9FA-BA76-4D00-A712-4A551DD510F1}" type="sibTrans" cxnId="{A6BC7482-AA6C-4BEF-B713-2A1A7ED7C4A7}">
      <dgm:prSet/>
      <dgm:spPr/>
      <dgm:t>
        <a:bodyPr/>
        <a:lstStyle/>
        <a:p>
          <a:endParaRPr lang="nl-NL"/>
        </a:p>
      </dgm:t>
    </dgm:pt>
    <dgm:pt modelId="{6DE33DA5-505F-46D7-A29D-85165243E270}" type="pres">
      <dgm:prSet presAssocID="{B11C4658-8516-4D29-9680-A4025D07EB9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E104DEE1-929B-4351-B41C-6F2EE060D5B4}" type="pres">
      <dgm:prSet presAssocID="{44FFDBC0-8732-4B17-B878-820152788C37}" presName="dummy" presStyleCnt="0"/>
      <dgm:spPr/>
    </dgm:pt>
    <dgm:pt modelId="{41878918-E60E-4888-A9EC-BA4BC9A3767C}" type="pres">
      <dgm:prSet presAssocID="{44FFDBC0-8732-4B17-B878-820152788C37}" presName="node" presStyleLbl="revTx" presStyleIdx="0" presStyleCnt="8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EDAE644-6A2A-44F5-884B-8993BA661CF4}" type="pres">
      <dgm:prSet presAssocID="{1F01AA16-2553-46AF-9213-D6AB38337033}" presName="sibTrans" presStyleLbl="node1" presStyleIdx="0" presStyleCnt="8"/>
      <dgm:spPr/>
      <dgm:t>
        <a:bodyPr/>
        <a:lstStyle/>
        <a:p>
          <a:endParaRPr lang="nl-NL"/>
        </a:p>
      </dgm:t>
    </dgm:pt>
    <dgm:pt modelId="{EA27C947-E3E4-47D7-8728-0B3D70E3385D}" type="pres">
      <dgm:prSet presAssocID="{72CEA9A6-14D9-43E8-A76C-14F0C9E7C056}" presName="dummy" presStyleCnt="0"/>
      <dgm:spPr/>
    </dgm:pt>
    <dgm:pt modelId="{F1DF26B2-3C27-4CE1-9CFC-F9575E22C8D2}" type="pres">
      <dgm:prSet presAssocID="{72CEA9A6-14D9-43E8-A76C-14F0C9E7C056}" presName="node" presStyleLbl="revTx" presStyleIdx="1" presStyleCnt="8" custScaleX="129882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77B1496-53B2-4317-8C86-81237B40A10B}" type="pres">
      <dgm:prSet presAssocID="{0201B0BE-6044-42F1-AFD7-1D12614B1EB0}" presName="sibTrans" presStyleLbl="node1" presStyleIdx="1" presStyleCnt="8"/>
      <dgm:spPr/>
      <dgm:t>
        <a:bodyPr/>
        <a:lstStyle/>
        <a:p>
          <a:endParaRPr lang="nl-NL"/>
        </a:p>
      </dgm:t>
    </dgm:pt>
    <dgm:pt modelId="{2AF1C98E-8176-4A4D-9E66-EC6C1213FD45}" type="pres">
      <dgm:prSet presAssocID="{AE74BB6E-9A62-4973-AD31-92D6B8C180CA}" presName="dummy" presStyleCnt="0"/>
      <dgm:spPr/>
    </dgm:pt>
    <dgm:pt modelId="{747A6FF8-BA3E-43BB-82A8-D77FB2842352}" type="pres">
      <dgm:prSet presAssocID="{AE74BB6E-9A62-4973-AD31-92D6B8C180CA}" presName="node" presStyleLbl="revTx" presStyleIdx="2" presStyleCnt="8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B201CDC-4C21-41A3-8EAF-4F17B361ADF3}" type="pres">
      <dgm:prSet presAssocID="{3016EAB4-DD35-4E2E-AA40-8FDAC95E7FEA}" presName="sibTrans" presStyleLbl="node1" presStyleIdx="2" presStyleCnt="8"/>
      <dgm:spPr/>
      <dgm:t>
        <a:bodyPr/>
        <a:lstStyle/>
        <a:p>
          <a:endParaRPr lang="nl-NL"/>
        </a:p>
      </dgm:t>
    </dgm:pt>
    <dgm:pt modelId="{19DCC413-D824-438A-BB63-E09647F6A381}" type="pres">
      <dgm:prSet presAssocID="{17DEFA89-C8D6-4CBA-A32F-332272297A13}" presName="dummy" presStyleCnt="0"/>
      <dgm:spPr/>
    </dgm:pt>
    <dgm:pt modelId="{39082CD8-F91D-446B-996E-2106F2C9F351}" type="pres">
      <dgm:prSet presAssocID="{17DEFA89-C8D6-4CBA-A32F-332272297A13}" presName="node" presStyleLbl="revTx" presStyleIdx="3" presStyleCnt="8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183E88F-EC43-452B-A236-052678544C8D}" type="pres">
      <dgm:prSet presAssocID="{A447A7AC-837C-4F82-8A76-BC1566AF9568}" presName="sibTrans" presStyleLbl="node1" presStyleIdx="3" presStyleCnt="8"/>
      <dgm:spPr/>
      <dgm:t>
        <a:bodyPr/>
        <a:lstStyle/>
        <a:p>
          <a:endParaRPr lang="nl-NL"/>
        </a:p>
      </dgm:t>
    </dgm:pt>
    <dgm:pt modelId="{A8DE4FDB-A8D7-4343-B1F3-4D8E1D995A70}" type="pres">
      <dgm:prSet presAssocID="{F59C9631-CA2F-4EF8-ACBD-9306F46CE46A}" presName="dummy" presStyleCnt="0"/>
      <dgm:spPr/>
    </dgm:pt>
    <dgm:pt modelId="{961E16FB-02A3-4A3F-B03B-7AF6B4A72378}" type="pres">
      <dgm:prSet presAssocID="{F59C9631-CA2F-4EF8-ACBD-9306F46CE46A}" presName="node" presStyleLbl="revTx" presStyleIdx="4" presStyleCnt="8" custScaleX="131551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72A8A89-3F44-4931-B90B-0BB5D8A4CA37}" type="pres">
      <dgm:prSet presAssocID="{A114722F-2D5C-427B-B662-66CBA01564D0}" presName="sibTrans" presStyleLbl="node1" presStyleIdx="4" presStyleCnt="8"/>
      <dgm:spPr/>
      <dgm:t>
        <a:bodyPr/>
        <a:lstStyle/>
        <a:p>
          <a:endParaRPr lang="nl-NL"/>
        </a:p>
      </dgm:t>
    </dgm:pt>
    <dgm:pt modelId="{14DDBA0B-0018-43DC-8764-F73D0725B498}" type="pres">
      <dgm:prSet presAssocID="{FF556309-442D-4CE0-A016-EF189A03AA9B}" presName="dummy" presStyleCnt="0"/>
      <dgm:spPr/>
    </dgm:pt>
    <dgm:pt modelId="{C3B3C961-2F16-4D03-BD4A-FC7D92EE496B}" type="pres">
      <dgm:prSet presAssocID="{FF556309-442D-4CE0-A016-EF189A03AA9B}" presName="node" presStyleLbl="revTx" presStyleIdx="5" presStyleCnt="8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7DF0214-9730-4CE1-8362-64CC3ECCA132}" type="pres">
      <dgm:prSet presAssocID="{EA993573-02C5-4160-8750-EF6FAD9CC727}" presName="sibTrans" presStyleLbl="node1" presStyleIdx="5" presStyleCnt="8"/>
      <dgm:spPr/>
      <dgm:t>
        <a:bodyPr/>
        <a:lstStyle/>
        <a:p>
          <a:endParaRPr lang="nl-NL"/>
        </a:p>
      </dgm:t>
    </dgm:pt>
    <dgm:pt modelId="{B2C23C11-96DC-4A94-A67D-AF6A7D91F394}" type="pres">
      <dgm:prSet presAssocID="{FFA3B765-5F38-44D6-BD9C-AB6BB7486B4D}" presName="dummy" presStyleCnt="0"/>
      <dgm:spPr/>
    </dgm:pt>
    <dgm:pt modelId="{18BE25E4-881B-4465-ACC4-2731D8F8BB56}" type="pres">
      <dgm:prSet presAssocID="{FFA3B765-5F38-44D6-BD9C-AB6BB7486B4D}" presName="node" presStyleLbl="revTx" presStyleIdx="6" presStyleCnt="8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BFC2A23-3596-4C16-8627-9C908768B345}" type="pres">
      <dgm:prSet presAssocID="{D86C00FF-74E2-4324-972A-3AB174A017C6}" presName="sibTrans" presStyleLbl="node1" presStyleIdx="6" presStyleCnt="8"/>
      <dgm:spPr/>
      <dgm:t>
        <a:bodyPr/>
        <a:lstStyle/>
        <a:p>
          <a:endParaRPr lang="nl-NL"/>
        </a:p>
      </dgm:t>
    </dgm:pt>
    <dgm:pt modelId="{3597EE87-0479-43F3-A9B2-1E23269A080B}" type="pres">
      <dgm:prSet presAssocID="{861979AC-2817-4F6F-92CA-3256F1CB838E}" presName="dummy" presStyleCnt="0"/>
      <dgm:spPr/>
    </dgm:pt>
    <dgm:pt modelId="{17146F21-6D2D-4F91-A5F6-A64A8B29C1D4}" type="pres">
      <dgm:prSet presAssocID="{861979AC-2817-4F6F-92CA-3256F1CB838E}" presName="node" presStyleLbl="revTx" presStyleIdx="7" presStyleCnt="8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DE46085-092C-4A6B-8E84-F2C267BA8805}" type="pres">
      <dgm:prSet presAssocID="{4EEAE9FA-BA76-4D00-A712-4A551DD510F1}" presName="sibTrans" presStyleLbl="node1" presStyleIdx="7" presStyleCnt="8"/>
      <dgm:spPr/>
      <dgm:t>
        <a:bodyPr/>
        <a:lstStyle/>
        <a:p>
          <a:endParaRPr lang="nl-NL"/>
        </a:p>
      </dgm:t>
    </dgm:pt>
  </dgm:ptLst>
  <dgm:cxnLst>
    <dgm:cxn modelId="{670A2DB8-692E-4A97-8CDE-026CFD36C67C}" srcId="{B11C4658-8516-4D29-9680-A4025D07EB9A}" destId="{FF556309-442D-4CE0-A016-EF189A03AA9B}" srcOrd="5" destOrd="0" parTransId="{35E3E322-28E6-49B2-AC06-EFFED72E5721}" sibTransId="{EA993573-02C5-4160-8750-EF6FAD9CC727}"/>
    <dgm:cxn modelId="{62917A62-6119-499B-89E9-E58E8F0059A3}" srcId="{B11C4658-8516-4D29-9680-A4025D07EB9A}" destId="{44FFDBC0-8732-4B17-B878-820152788C37}" srcOrd="0" destOrd="0" parTransId="{97E5B1C6-A924-48A7-902E-2DD3DBD7CE6A}" sibTransId="{1F01AA16-2553-46AF-9213-D6AB38337033}"/>
    <dgm:cxn modelId="{45C8D41A-1907-44BB-8AB9-90549BF5926A}" type="presOf" srcId="{44FFDBC0-8732-4B17-B878-820152788C37}" destId="{41878918-E60E-4888-A9EC-BA4BC9A3767C}" srcOrd="0" destOrd="0" presId="urn:microsoft.com/office/officeart/2005/8/layout/cycle1"/>
    <dgm:cxn modelId="{7D6839C5-55EE-4E44-8FEB-509EB86B487D}" type="presOf" srcId="{F59C9631-CA2F-4EF8-ACBD-9306F46CE46A}" destId="{961E16FB-02A3-4A3F-B03B-7AF6B4A72378}" srcOrd="0" destOrd="0" presId="urn:microsoft.com/office/officeart/2005/8/layout/cycle1"/>
    <dgm:cxn modelId="{126CF272-F72E-45FD-B67E-640ABD654963}" srcId="{B11C4658-8516-4D29-9680-A4025D07EB9A}" destId="{AE74BB6E-9A62-4973-AD31-92D6B8C180CA}" srcOrd="2" destOrd="0" parTransId="{E685D642-0862-4D89-A639-139B14F45F1D}" sibTransId="{3016EAB4-DD35-4E2E-AA40-8FDAC95E7FEA}"/>
    <dgm:cxn modelId="{D8F2F365-8B6A-4C68-83CF-3B6BD3B75071}" type="presOf" srcId="{861979AC-2817-4F6F-92CA-3256F1CB838E}" destId="{17146F21-6D2D-4F91-A5F6-A64A8B29C1D4}" srcOrd="0" destOrd="0" presId="urn:microsoft.com/office/officeart/2005/8/layout/cycle1"/>
    <dgm:cxn modelId="{D216D800-3C00-4F61-BA9A-775EC68B1D99}" type="presOf" srcId="{AE74BB6E-9A62-4973-AD31-92D6B8C180CA}" destId="{747A6FF8-BA3E-43BB-82A8-D77FB2842352}" srcOrd="0" destOrd="0" presId="urn:microsoft.com/office/officeart/2005/8/layout/cycle1"/>
    <dgm:cxn modelId="{FE4311E9-45C7-4607-A132-AC8F9EC698DA}" type="presOf" srcId="{0201B0BE-6044-42F1-AFD7-1D12614B1EB0}" destId="{977B1496-53B2-4317-8C86-81237B40A10B}" srcOrd="0" destOrd="0" presId="urn:microsoft.com/office/officeart/2005/8/layout/cycle1"/>
    <dgm:cxn modelId="{B962AA70-F84E-4660-9C7E-79EDC954FACC}" type="presOf" srcId="{FF556309-442D-4CE0-A016-EF189A03AA9B}" destId="{C3B3C961-2F16-4D03-BD4A-FC7D92EE496B}" srcOrd="0" destOrd="0" presId="urn:microsoft.com/office/officeart/2005/8/layout/cycle1"/>
    <dgm:cxn modelId="{85EA0EB7-1905-405F-9160-E86F235D4C8A}" type="presOf" srcId="{3016EAB4-DD35-4E2E-AA40-8FDAC95E7FEA}" destId="{FB201CDC-4C21-41A3-8EAF-4F17B361ADF3}" srcOrd="0" destOrd="0" presId="urn:microsoft.com/office/officeart/2005/8/layout/cycle1"/>
    <dgm:cxn modelId="{4C6E4401-9142-4B93-8187-64EC785F1806}" type="presOf" srcId="{72CEA9A6-14D9-43E8-A76C-14F0C9E7C056}" destId="{F1DF26B2-3C27-4CE1-9CFC-F9575E22C8D2}" srcOrd="0" destOrd="0" presId="urn:microsoft.com/office/officeart/2005/8/layout/cycle1"/>
    <dgm:cxn modelId="{A9C0C936-35D2-4E22-9217-7EABCED7CD7D}" srcId="{B11C4658-8516-4D29-9680-A4025D07EB9A}" destId="{17DEFA89-C8D6-4CBA-A32F-332272297A13}" srcOrd="3" destOrd="0" parTransId="{CBBB66CE-C0AE-4EF2-B740-C9C00DF5A779}" sibTransId="{A447A7AC-837C-4F82-8A76-BC1566AF9568}"/>
    <dgm:cxn modelId="{1ABAE270-ED6F-49DA-A65E-4B255DA5D6DE}" type="presOf" srcId="{4EEAE9FA-BA76-4D00-A712-4A551DD510F1}" destId="{DDE46085-092C-4A6B-8E84-F2C267BA8805}" srcOrd="0" destOrd="0" presId="urn:microsoft.com/office/officeart/2005/8/layout/cycle1"/>
    <dgm:cxn modelId="{EFC78A39-4157-438A-8C9A-D6F760687018}" srcId="{B11C4658-8516-4D29-9680-A4025D07EB9A}" destId="{FFA3B765-5F38-44D6-BD9C-AB6BB7486B4D}" srcOrd="6" destOrd="0" parTransId="{4983269A-2065-4D4E-90FD-5F17CB70103D}" sibTransId="{D86C00FF-74E2-4324-972A-3AB174A017C6}"/>
    <dgm:cxn modelId="{D7652E33-A56B-428B-9C15-8880F6B02819}" type="presOf" srcId="{D86C00FF-74E2-4324-972A-3AB174A017C6}" destId="{EBFC2A23-3596-4C16-8627-9C908768B345}" srcOrd="0" destOrd="0" presId="urn:microsoft.com/office/officeart/2005/8/layout/cycle1"/>
    <dgm:cxn modelId="{88DEA1A0-D1C4-460C-B7A5-661AA60960A0}" type="presOf" srcId="{FFA3B765-5F38-44D6-BD9C-AB6BB7486B4D}" destId="{18BE25E4-881B-4465-ACC4-2731D8F8BB56}" srcOrd="0" destOrd="0" presId="urn:microsoft.com/office/officeart/2005/8/layout/cycle1"/>
    <dgm:cxn modelId="{749CD220-49DA-4489-9283-E6C29ABF985A}" srcId="{B11C4658-8516-4D29-9680-A4025D07EB9A}" destId="{72CEA9A6-14D9-43E8-A76C-14F0C9E7C056}" srcOrd="1" destOrd="0" parTransId="{AB63881B-E3C6-4DDE-A1B8-BCA651A7A3D7}" sibTransId="{0201B0BE-6044-42F1-AFD7-1D12614B1EB0}"/>
    <dgm:cxn modelId="{3407794D-7B30-4FE6-B235-39760C4170C5}" type="presOf" srcId="{17DEFA89-C8D6-4CBA-A32F-332272297A13}" destId="{39082CD8-F91D-446B-996E-2106F2C9F351}" srcOrd="0" destOrd="0" presId="urn:microsoft.com/office/officeart/2005/8/layout/cycle1"/>
    <dgm:cxn modelId="{A6BC7482-AA6C-4BEF-B713-2A1A7ED7C4A7}" srcId="{B11C4658-8516-4D29-9680-A4025D07EB9A}" destId="{861979AC-2817-4F6F-92CA-3256F1CB838E}" srcOrd="7" destOrd="0" parTransId="{FB85FC68-9791-48F5-A6CA-72AA0190BAB1}" sibTransId="{4EEAE9FA-BA76-4D00-A712-4A551DD510F1}"/>
    <dgm:cxn modelId="{E97B4E74-3886-4819-B4DD-58D30CDAFBFC}" type="presOf" srcId="{A447A7AC-837C-4F82-8A76-BC1566AF9568}" destId="{6183E88F-EC43-452B-A236-052678544C8D}" srcOrd="0" destOrd="0" presId="urn:microsoft.com/office/officeart/2005/8/layout/cycle1"/>
    <dgm:cxn modelId="{56F1468A-28C2-4BD4-9395-326C2C3E9518}" type="presOf" srcId="{EA993573-02C5-4160-8750-EF6FAD9CC727}" destId="{07DF0214-9730-4CE1-8362-64CC3ECCA132}" srcOrd="0" destOrd="0" presId="urn:microsoft.com/office/officeart/2005/8/layout/cycle1"/>
    <dgm:cxn modelId="{F658493B-2135-4B78-8B70-45ECFF40826D}" srcId="{B11C4658-8516-4D29-9680-A4025D07EB9A}" destId="{F59C9631-CA2F-4EF8-ACBD-9306F46CE46A}" srcOrd="4" destOrd="0" parTransId="{4517FBBA-E446-43C2-ADF5-AC73FAD36E05}" sibTransId="{A114722F-2D5C-427B-B662-66CBA01564D0}"/>
    <dgm:cxn modelId="{13CF0AD3-4F4C-4F13-A4FA-E1827D7EF000}" type="presOf" srcId="{B11C4658-8516-4D29-9680-A4025D07EB9A}" destId="{6DE33DA5-505F-46D7-A29D-85165243E270}" srcOrd="0" destOrd="0" presId="urn:microsoft.com/office/officeart/2005/8/layout/cycle1"/>
    <dgm:cxn modelId="{DAB1660B-B802-454E-BA8E-3FF87B75D759}" type="presOf" srcId="{A114722F-2D5C-427B-B662-66CBA01564D0}" destId="{172A8A89-3F44-4931-B90B-0BB5D8A4CA37}" srcOrd="0" destOrd="0" presId="urn:microsoft.com/office/officeart/2005/8/layout/cycle1"/>
    <dgm:cxn modelId="{0107EB07-4F38-41BE-B0AB-2391F41A0249}" type="presOf" srcId="{1F01AA16-2553-46AF-9213-D6AB38337033}" destId="{AEDAE644-6A2A-44F5-884B-8993BA661CF4}" srcOrd="0" destOrd="0" presId="urn:microsoft.com/office/officeart/2005/8/layout/cycle1"/>
    <dgm:cxn modelId="{C1289F43-DBAF-45FC-B271-DB9F8597ED1B}" type="presParOf" srcId="{6DE33DA5-505F-46D7-A29D-85165243E270}" destId="{E104DEE1-929B-4351-B41C-6F2EE060D5B4}" srcOrd="0" destOrd="0" presId="urn:microsoft.com/office/officeart/2005/8/layout/cycle1"/>
    <dgm:cxn modelId="{69D3D8D8-A1A8-4D19-BEC9-42087E857F2A}" type="presParOf" srcId="{6DE33DA5-505F-46D7-A29D-85165243E270}" destId="{41878918-E60E-4888-A9EC-BA4BC9A3767C}" srcOrd="1" destOrd="0" presId="urn:microsoft.com/office/officeart/2005/8/layout/cycle1"/>
    <dgm:cxn modelId="{570FBF90-DEE0-4CA6-AAFD-115A07187861}" type="presParOf" srcId="{6DE33DA5-505F-46D7-A29D-85165243E270}" destId="{AEDAE644-6A2A-44F5-884B-8993BA661CF4}" srcOrd="2" destOrd="0" presId="urn:microsoft.com/office/officeart/2005/8/layout/cycle1"/>
    <dgm:cxn modelId="{945B8AD5-DE1C-4468-A1CE-FD82F86A5E7A}" type="presParOf" srcId="{6DE33DA5-505F-46D7-A29D-85165243E270}" destId="{EA27C947-E3E4-47D7-8728-0B3D70E3385D}" srcOrd="3" destOrd="0" presId="urn:microsoft.com/office/officeart/2005/8/layout/cycle1"/>
    <dgm:cxn modelId="{D64917F7-F7D0-4097-BD4A-F2F102B8BAA0}" type="presParOf" srcId="{6DE33DA5-505F-46D7-A29D-85165243E270}" destId="{F1DF26B2-3C27-4CE1-9CFC-F9575E22C8D2}" srcOrd="4" destOrd="0" presId="urn:microsoft.com/office/officeart/2005/8/layout/cycle1"/>
    <dgm:cxn modelId="{A8FFA374-19DC-4BDF-AD12-4F85F7261208}" type="presParOf" srcId="{6DE33DA5-505F-46D7-A29D-85165243E270}" destId="{977B1496-53B2-4317-8C86-81237B40A10B}" srcOrd="5" destOrd="0" presId="urn:microsoft.com/office/officeart/2005/8/layout/cycle1"/>
    <dgm:cxn modelId="{5987BDE7-0BD4-4A5B-8066-DAEE17884BD7}" type="presParOf" srcId="{6DE33DA5-505F-46D7-A29D-85165243E270}" destId="{2AF1C98E-8176-4A4D-9E66-EC6C1213FD45}" srcOrd="6" destOrd="0" presId="urn:microsoft.com/office/officeart/2005/8/layout/cycle1"/>
    <dgm:cxn modelId="{00573373-E533-4CFB-8A41-A00EC1CD0ED0}" type="presParOf" srcId="{6DE33DA5-505F-46D7-A29D-85165243E270}" destId="{747A6FF8-BA3E-43BB-82A8-D77FB2842352}" srcOrd="7" destOrd="0" presId="urn:microsoft.com/office/officeart/2005/8/layout/cycle1"/>
    <dgm:cxn modelId="{0527020F-81BE-46EF-BB3D-8C7435C79ACB}" type="presParOf" srcId="{6DE33DA5-505F-46D7-A29D-85165243E270}" destId="{FB201CDC-4C21-41A3-8EAF-4F17B361ADF3}" srcOrd="8" destOrd="0" presId="urn:microsoft.com/office/officeart/2005/8/layout/cycle1"/>
    <dgm:cxn modelId="{FE9B01D4-6FE0-420A-A935-6EEE0CF7FE0C}" type="presParOf" srcId="{6DE33DA5-505F-46D7-A29D-85165243E270}" destId="{19DCC413-D824-438A-BB63-E09647F6A381}" srcOrd="9" destOrd="0" presId="urn:microsoft.com/office/officeart/2005/8/layout/cycle1"/>
    <dgm:cxn modelId="{D63302B4-80D2-4AE3-92E5-A749E932D1C7}" type="presParOf" srcId="{6DE33DA5-505F-46D7-A29D-85165243E270}" destId="{39082CD8-F91D-446B-996E-2106F2C9F351}" srcOrd="10" destOrd="0" presId="urn:microsoft.com/office/officeart/2005/8/layout/cycle1"/>
    <dgm:cxn modelId="{F010BB53-1FFF-4101-84ED-62801C78D363}" type="presParOf" srcId="{6DE33DA5-505F-46D7-A29D-85165243E270}" destId="{6183E88F-EC43-452B-A236-052678544C8D}" srcOrd="11" destOrd="0" presId="urn:microsoft.com/office/officeart/2005/8/layout/cycle1"/>
    <dgm:cxn modelId="{976BF4CF-E69E-4341-A2FD-1B911056A14B}" type="presParOf" srcId="{6DE33DA5-505F-46D7-A29D-85165243E270}" destId="{A8DE4FDB-A8D7-4343-B1F3-4D8E1D995A70}" srcOrd="12" destOrd="0" presId="urn:microsoft.com/office/officeart/2005/8/layout/cycle1"/>
    <dgm:cxn modelId="{4563B3E7-6C3B-4111-97E1-92E0A8306F05}" type="presParOf" srcId="{6DE33DA5-505F-46D7-A29D-85165243E270}" destId="{961E16FB-02A3-4A3F-B03B-7AF6B4A72378}" srcOrd="13" destOrd="0" presId="urn:microsoft.com/office/officeart/2005/8/layout/cycle1"/>
    <dgm:cxn modelId="{38A78599-23BD-4469-B153-EE9631F7C4E3}" type="presParOf" srcId="{6DE33DA5-505F-46D7-A29D-85165243E270}" destId="{172A8A89-3F44-4931-B90B-0BB5D8A4CA37}" srcOrd="14" destOrd="0" presId="urn:microsoft.com/office/officeart/2005/8/layout/cycle1"/>
    <dgm:cxn modelId="{CC4AA7D2-8742-47CF-B0F2-4ADE5C0C6CEC}" type="presParOf" srcId="{6DE33DA5-505F-46D7-A29D-85165243E270}" destId="{14DDBA0B-0018-43DC-8764-F73D0725B498}" srcOrd="15" destOrd="0" presId="urn:microsoft.com/office/officeart/2005/8/layout/cycle1"/>
    <dgm:cxn modelId="{DBEE26E3-C518-4B43-8A2D-16847C3BAC94}" type="presParOf" srcId="{6DE33DA5-505F-46D7-A29D-85165243E270}" destId="{C3B3C961-2F16-4D03-BD4A-FC7D92EE496B}" srcOrd="16" destOrd="0" presId="urn:microsoft.com/office/officeart/2005/8/layout/cycle1"/>
    <dgm:cxn modelId="{8904F567-B32F-4C3E-A5FE-DD70657480A5}" type="presParOf" srcId="{6DE33DA5-505F-46D7-A29D-85165243E270}" destId="{07DF0214-9730-4CE1-8362-64CC3ECCA132}" srcOrd="17" destOrd="0" presId="urn:microsoft.com/office/officeart/2005/8/layout/cycle1"/>
    <dgm:cxn modelId="{4567C006-F854-412D-A516-025216A0A3BC}" type="presParOf" srcId="{6DE33DA5-505F-46D7-A29D-85165243E270}" destId="{B2C23C11-96DC-4A94-A67D-AF6A7D91F394}" srcOrd="18" destOrd="0" presId="urn:microsoft.com/office/officeart/2005/8/layout/cycle1"/>
    <dgm:cxn modelId="{12F54328-1935-4775-988D-602E169539FE}" type="presParOf" srcId="{6DE33DA5-505F-46D7-A29D-85165243E270}" destId="{18BE25E4-881B-4465-ACC4-2731D8F8BB56}" srcOrd="19" destOrd="0" presId="urn:microsoft.com/office/officeart/2005/8/layout/cycle1"/>
    <dgm:cxn modelId="{C44A719B-CF88-4F39-B128-15322CAB6437}" type="presParOf" srcId="{6DE33DA5-505F-46D7-A29D-85165243E270}" destId="{EBFC2A23-3596-4C16-8627-9C908768B345}" srcOrd="20" destOrd="0" presId="urn:microsoft.com/office/officeart/2005/8/layout/cycle1"/>
    <dgm:cxn modelId="{B1DA11C0-7A53-44C9-883C-95079CFEC6EC}" type="presParOf" srcId="{6DE33DA5-505F-46D7-A29D-85165243E270}" destId="{3597EE87-0479-43F3-A9B2-1E23269A080B}" srcOrd="21" destOrd="0" presId="urn:microsoft.com/office/officeart/2005/8/layout/cycle1"/>
    <dgm:cxn modelId="{26FA62DD-A721-4B01-95A7-4ABC3B0D9D03}" type="presParOf" srcId="{6DE33DA5-505F-46D7-A29D-85165243E270}" destId="{17146F21-6D2D-4F91-A5F6-A64A8B29C1D4}" srcOrd="22" destOrd="0" presId="urn:microsoft.com/office/officeart/2005/8/layout/cycle1"/>
    <dgm:cxn modelId="{D97726FA-6D6D-40F7-925A-2D0F8176283C}" type="presParOf" srcId="{6DE33DA5-505F-46D7-A29D-85165243E270}" destId="{DDE46085-092C-4A6B-8E84-F2C267BA8805}" srcOrd="23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372D11-3858-4AA6-A8B7-817DF3D6F91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nl-NL"/>
        </a:p>
      </dgm:t>
    </dgm:pt>
    <dgm:pt modelId="{7C3EA24C-DA87-4407-9C94-6B4DEF9E59F8}">
      <dgm:prSet/>
      <dgm:spPr/>
      <dgm:t>
        <a:bodyPr/>
        <a:lstStyle/>
        <a:p>
          <a:pPr algn="ctr" rtl="0"/>
          <a:r>
            <a:rPr lang="nl-NL" smtClean="0"/>
            <a:t>Doel van de wetenschap</a:t>
          </a:r>
          <a:endParaRPr lang="nl-NL"/>
        </a:p>
      </dgm:t>
    </dgm:pt>
    <dgm:pt modelId="{B3926510-D971-498E-81C0-5FCD48EE4D5C}" type="parTrans" cxnId="{B94A30CF-D375-4EE3-9C83-20D03A626809}">
      <dgm:prSet/>
      <dgm:spPr/>
      <dgm:t>
        <a:bodyPr/>
        <a:lstStyle/>
        <a:p>
          <a:endParaRPr lang="nl-NL"/>
        </a:p>
      </dgm:t>
    </dgm:pt>
    <dgm:pt modelId="{D9194A0C-84B9-40B0-99CF-E0D19D877D48}" type="sibTrans" cxnId="{B94A30CF-D375-4EE3-9C83-20D03A626809}">
      <dgm:prSet/>
      <dgm:spPr/>
      <dgm:t>
        <a:bodyPr/>
        <a:lstStyle/>
        <a:p>
          <a:endParaRPr lang="nl-NL"/>
        </a:p>
      </dgm:t>
    </dgm:pt>
    <dgm:pt modelId="{B9B376E8-9674-4D77-8E07-0EC0868107B1}" type="pres">
      <dgm:prSet presAssocID="{19372D11-3858-4AA6-A8B7-817DF3D6F91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F08DC35A-E829-4A83-9B75-1A3B45FA8BA5}" type="pres">
      <dgm:prSet presAssocID="{7C3EA24C-DA87-4407-9C94-6B4DEF9E59F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4226BB61-A1B5-4A51-B34C-0A4C682CE5A7}" type="presOf" srcId="{19372D11-3858-4AA6-A8B7-817DF3D6F91E}" destId="{B9B376E8-9674-4D77-8E07-0EC0868107B1}" srcOrd="0" destOrd="0" presId="urn:microsoft.com/office/officeart/2005/8/layout/vList2"/>
    <dgm:cxn modelId="{AA8011D8-FA15-4901-A2EC-B97D640F0143}" type="presOf" srcId="{7C3EA24C-DA87-4407-9C94-6B4DEF9E59F8}" destId="{F08DC35A-E829-4A83-9B75-1A3B45FA8BA5}" srcOrd="0" destOrd="0" presId="urn:microsoft.com/office/officeart/2005/8/layout/vList2"/>
    <dgm:cxn modelId="{B94A30CF-D375-4EE3-9C83-20D03A626809}" srcId="{19372D11-3858-4AA6-A8B7-817DF3D6F91E}" destId="{7C3EA24C-DA87-4407-9C94-6B4DEF9E59F8}" srcOrd="0" destOrd="0" parTransId="{B3926510-D971-498E-81C0-5FCD48EE4D5C}" sibTransId="{D9194A0C-84B9-40B0-99CF-E0D19D877D48}"/>
    <dgm:cxn modelId="{06A5A4D8-E935-4AE0-8EF9-D70DC63F0F4C}" type="presParOf" srcId="{B9B376E8-9674-4D77-8E07-0EC0868107B1}" destId="{F08DC35A-E829-4A83-9B75-1A3B45FA8BA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334751-4FC2-4132-8DFF-14749AB923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nl-NL"/>
        </a:p>
      </dgm:t>
    </dgm:pt>
    <dgm:pt modelId="{94A66A94-1809-4DFB-A529-A0FAAFE5B849}">
      <dgm:prSet custT="1"/>
      <dgm:spPr/>
      <dgm:t>
        <a:bodyPr/>
        <a:lstStyle/>
        <a:p>
          <a:pPr algn="ctr" rtl="0"/>
          <a:r>
            <a:rPr lang="nl-NL" sz="4800" dirty="0" smtClean="0"/>
            <a:t>Westerse wetenschap</a:t>
          </a:r>
          <a:endParaRPr lang="nl-NL" sz="4800" dirty="0"/>
        </a:p>
      </dgm:t>
    </dgm:pt>
    <dgm:pt modelId="{B3A5B5CA-5C42-428F-A225-646BD9655639}" type="parTrans" cxnId="{1360A940-805C-4D08-BDF4-81164296350D}">
      <dgm:prSet/>
      <dgm:spPr/>
      <dgm:t>
        <a:bodyPr/>
        <a:lstStyle/>
        <a:p>
          <a:endParaRPr lang="nl-NL"/>
        </a:p>
      </dgm:t>
    </dgm:pt>
    <dgm:pt modelId="{E404718C-71BD-4298-A97A-D366CDC213C0}" type="sibTrans" cxnId="{1360A940-805C-4D08-BDF4-81164296350D}">
      <dgm:prSet/>
      <dgm:spPr/>
      <dgm:t>
        <a:bodyPr/>
        <a:lstStyle/>
        <a:p>
          <a:endParaRPr lang="nl-NL"/>
        </a:p>
      </dgm:t>
    </dgm:pt>
    <dgm:pt modelId="{0D8B1BB4-5F2E-49BD-9850-1D1EA43FB308}" type="pres">
      <dgm:prSet presAssocID="{3F334751-4FC2-4132-8DFF-14749AB923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51EAF285-FF25-494E-89EF-ED8231E1DA7F}" type="pres">
      <dgm:prSet presAssocID="{94A66A94-1809-4DFB-A529-A0FAAFE5B84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035126C7-9274-40F8-BF20-30C09509E1E2}" type="presOf" srcId="{94A66A94-1809-4DFB-A529-A0FAAFE5B849}" destId="{51EAF285-FF25-494E-89EF-ED8231E1DA7F}" srcOrd="0" destOrd="0" presId="urn:microsoft.com/office/officeart/2005/8/layout/vList2"/>
    <dgm:cxn modelId="{1360A940-805C-4D08-BDF4-81164296350D}" srcId="{3F334751-4FC2-4132-8DFF-14749AB92312}" destId="{94A66A94-1809-4DFB-A529-A0FAAFE5B849}" srcOrd="0" destOrd="0" parTransId="{B3A5B5CA-5C42-428F-A225-646BD9655639}" sibTransId="{E404718C-71BD-4298-A97A-D366CDC213C0}"/>
    <dgm:cxn modelId="{F6D64953-112C-478A-8CD8-D0E37B712EF5}" type="presOf" srcId="{3F334751-4FC2-4132-8DFF-14749AB92312}" destId="{0D8B1BB4-5F2E-49BD-9850-1D1EA43FB308}" srcOrd="0" destOrd="0" presId="urn:microsoft.com/office/officeart/2005/8/layout/vList2"/>
    <dgm:cxn modelId="{364B8B05-A70D-4CE4-B690-E5D09D372BC2}" type="presParOf" srcId="{0D8B1BB4-5F2E-49BD-9850-1D1EA43FB308}" destId="{51EAF285-FF25-494E-89EF-ED8231E1DA7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6FD3D7-715E-4536-AC04-D69B66A1F2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nl-NL"/>
        </a:p>
      </dgm:t>
    </dgm:pt>
    <dgm:pt modelId="{25102561-EB0A-48E2-8F3E-3C49BF85D6A6}">
      <dgm:prSet/>
      <dgm:spPr/>
      <dgm:t>
        <a:bodyPr/>
        <a:lstStyle/>
        <a:p>
          <a:pPr rtl="0"/>
          <a:r>
            <a:rPr lang="nl-NL" smtClean="0"/>
            <a:t>Kenmerken Westerse wetenschap</a:t>
          </a:r>
          <a:endParaRPr lang="nl-NL"/>
        </a:p>
      </dgm:t>
    </dgm:pt>
    <dgm:pt modelId="{58C08CD0-A003-41F8-AD12-45CAFF2E6B4E}" type="parTrans" cxnId="{02C07F8D-B4EE-475B-8F23-3FC004E44362}">
      <dgm:prSet/>
      <dgm:spPr/>
      <dgm:t>
        <a:bodyPr/>
        <a:lstStyle/>
        <a:p>
          <a:endParaRPr lang="nl-NL"/>
        </a:p>
      </dgm:t>
    </dgm:pt>
    <dgm:pt modelId="{28DE5F7F-C532-4E49-887F-F0BBA086AF5E}" type="sibTrans" cxnId="{02C07F8D-B4EE-475B-8F23-3FC004E44362}">
      <dgm:prSet/>
      <dgm:spPr/>
      <dgm:t>
        <a:bodyPr/>
        <a:lstStyle/>
        <a:p>
          <a:endParaRPr lang="nl-NL"/>
        </a:p>
      </dgm:t>
    </dgm:pt>
    <dgm:pt modelId="{1732D3B2-64BE-4D68-9AB1-0B430B965984}" type="pres">
      <dgm:prSet presAssocID="{C06FD3D7-715E-4536-AC04-D69B66A1F2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7777C5C7-D5ED-4E37-9A53-783DD6C7C0A0}" type="pres">
      <dgm:prSet presAssocID="{25102561-EB0A-48E2-8F3E-3C49BF85D6A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7E61116D-83B2-4E85-B06B-5D75F6F3E084}" type="presOf" srcId="{C06FD3D7-715E-4536-AC04-D69B66A1F2CD}" destId="{1732D3B2-64BE-4D68-9AB1-0B430B965984}" srcOrd="0" destOrd="0" presId="urn:microsoft.com/office/officeart/2005/8/layout/vList2"/>
    <dgm:cxn modelId="{2760648B-4DD7-4653-B574-00A0EC0836C2}" type="presOf" srcId="{25102561-EB0A-48E2-8F3E-3C49BF85D6A6}" destId="{7777C5C7-D5ED-4E37-9A53-783DD6C7C0A0}" srcOrd="0" destOrd="0" presId="urn:microsoft.com/office/officeart/2005/8/layout/vList2"/>
    <dgm:cxn modelId="{02C07F8D-B4EE-475B-8F23-3FC004E44362}" srcId="{C06FD3D7-715E-4536-AC04-D69B66A1F2CD}" destId="{25102561-EB0A-48E2-8F3E-3C49BF85D6A6}" srcOrd="0" destOrd="0" parTransId="{58C08CD0-A003-41F8-AD12-45CAFF2E6B4E}" sibTransId="{28DE5F7F-C532-4E49-887F-F0BBA086AF5E}"/>
    <dgm:cxn modelId="{B99C24D5-7686-418B-91CD-5EE1C8C1734A}" type="presParOf" srcId="{1732D3B2-64BE-4D68-9AB1-0B430B965984}" destId="{7777C5C7-D5ED-4E37-9A53-783DD6C7C0A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4E81676-C56E-497B-8F74-BF47235F1E0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nl-NL"/>
        </a:p>
      </dgm:t>
    </dgm:pt>
    <dgm:pt modelId="{A3614C1B-01DF-4477-86F5-CBD1DC29A2A4}">
      <dgm:prSet/>
      <dgm:spPr/>
      <dgm:t>
        <a:bodyPr/>
        <a:lstStyle/>
        <a:p>
          <a:pPr algn="ctr" rtl="0"/>
          <a:r>
            <a:rPr lang="nl-NL" smtClean="0"/>
            <a:t>Wetenschappelijke methoden</a:t>
          </a:r>
          <a:endParaRPr lang="nl-NL"/>
        </a:p>
      </dgm:t>
    </dgm:pt>
    <dgm:pt modelId="{F079BC47-15FD-4531-8735-B7B89E9D647F}" type="parTrans" cxnId="{C9926BD9-4E69-4558-925E-BD437CF8C094}">
      <dgm:prSet/>
      <dgm:spPr/>
      <dgm:t>
        <a:bodyPr/>
        <a:lstStyle/>
        <a:p>
          <a:endParaRPr lang="nl-NL"/>
        </a:p>
      </dgm:t>
    </dgm:pt>
    <dgm:pt modelId="{ECD8F384-539F-40D5-89A6-04EBC0619658}" type="sibTrans" cxnId="{C9926BD9-4E69-4558-925E-BD437CF8C094}">
      <dgm:prSet/>
      <dgm:spPr/>
      <dgm:t>
        <a:bodyPr/>
        <a:lstStyle/>
        <a:p>
          <a:endParaRPr lang="nl-NL"/>
        </a:p>
      </dgm:t>
    </dgm:pt>
    <dgm:pt modelId="{D311854E-6BFD-4BEB-B316-A2B629E45256}" type="pres">
      <dgm:prSet presAssocID="{64E81676-C56E-497B-8F74-BF47235F1E0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998AE8AF-1022-49EF-BDF0-7D591F20E6AB}" type="pres">
      <dgm:prSet presAssocID="{A3614C1B-01DF-4477-86F5-CBD1DC29A2A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CB4995C4-AC41-467E-BB21-4476AFAA6B27}" type="presOf" srcId="{64E81676-C56E-497B-8F74-BF47235F1E0B}" destId="{D311854E-6BFD-4BEB-B316-A2B629E45256}" srcOrd="0" destOrd="0" presId="urn:microsoft.com/office/officeart/2005/8/layout/vList2"/>
    <dgm:cxn modelId="{C0D0C345-BD02-4DBA-B7B4-59229342DC8F}" type="presOf" srcId="{A3614C1B-01DF-4477-86F5-CBD1DC29A2A4}" destId="{998AE8AF-1022-49EF-BDF0-7D591F20E6AB}" srcOrd="0" destOrd="0" presId="urn:microsoft.com/office/officeart/2005/8/layout/vList2"/>
    <dgm:cxn modelId="{C9926BD9-4E69-4558-925E-BD437CF8C094}" srcId="{64E81676-C56E-497B-8F74-BF47235F1E0B}" destId="{A3614C1B-01DF-4477-86F5-CBD1DC29A2A4}" srcOrd="0" destOrd="0" parTransId="{F079BC47-15FD-4531-8735-B7B89E9D647F}" sibTransId="{ECD8F384-539F-40D5-89A6-04EBC0619658}"/>
    <dgm:cxn modelId="{E25891A6-3850-491B-A200-1F1CA6EC05FE}" type="presParOf" srcId="{D311854E-6BFD-4BEB-B316-A2B629E45256}" destId="{998AE8AF-1022-49EF-BDF0-7D591F20E6A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654A07E-E62B-43D4-98BC-E73E9B911D3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89D42FCF-4E51-4706-8ECA-408C945E6CD5}">
      <dgm:prSet phldrT="[Tekst]" custT="1"/>
      <dgm:spPr/>
      <dgm:t>
        <a:bodyPr/>
        <a:lstStyle/>
        <a:p>
          <a:pPr algn="ctr"/>
          <a:r>
            <a:rPr lang="nl-NL" sz="3600" dirty="0" smtClean="0"/>
            <a:t>Deduceren</a:t>
          </a:r>
          <a:endParaRPr lang="nl-NL" sz="3600" dirty="0"/>
        </a:p>
      </dgm:t>
    </dgm:pt>
    <dgm:pt modelId="{9C601B51-E967-462F-AC8F-EC3693A0679F}" type="parTrans" cxnId="{73B7239A-FE36-463B-83AF-BAEC6D70DFD9}">
      <dgm:prSet/>
      <dgm:spPr/>
      <dgm:t>
        <a:bodyPr/>
        <a:lstStyle/>
        <a:p>
          <a:endParaRPr lang="nl-NL"/>
        </a:p>
      </dgm:t>
    </dgm:pt>
    <dgm:pt modelId="{4083A4A1-504B-4021-AB33-181B9CF946D5}" type="sibTrans" cxnId="{73B7239A-FE36-463B-83AF-BAEC6D70DFD9}">
      <dgm:prSet/>
      <dgm:spPr/>
      <dgm:t>
        <a:bodyPr/>
        <a:lstStyle/>
        <a:p>
          <a:endParaRPr lang="nl-NL"/>
        </a:p>
      </dgm:t>
    </dgm:pt>
    <dgm:pt modelId="{2A13E705-A4BF-4BDF-9CE5-3E50CDD9A6CC}">
      <dgm:prSet phldrT="[Tekst]" custT="1"/>
      <dgm:spPr/>
      <dgm:t>
        <a:bodyPr/>
        <a:lstStyle/>
        <a:p>
          <a:r>
            <a:rPr lang="nl-NL" sz="2400" dirty="0" smtClean="0"/>
            <a:t>Principe: waarheid kan met zuiver denken gekend worden</a:t>
          </a:r>
          <a:endParaRPr lang="nl-NL" sz="2400" dirty="0"/>
        </a:p>
      </dgm:t>
    </dgm:pt>
    <dgm:pt modelId="{CA154531-B78A-423E-A4D4-74F2CEBD74D6}" type="parTrans" cxnId="{A9E7B172-8999-4F6B-ADEC-49213FBA28D1}">
      <dgm:prSet/>
      <dgm:spPr/>
      <dgm:t>
        <a:bodyPr/>
        <a:lstStyle/>
        <a:p>
          <a:endParaRPr lang="nl-NL"/>
        </a:p>
      </dgm:t>
    </dgm:pt>
    <dgm:pt modelId="{6717B080-BD3C-4C50-B488-186FC4DC8DDB}" type="sibTrans" cxnId="{A9E7B172-8999-4F6B-ADEC-49213FBA28D1}">
      <dgm:prSet/>
      <dgm:spPr/>
      <dgm:t>
        <a:bodyPr/>
        <a:lstStyle/>
        <a:p>
          <a:endParaRPr lang="nl-NL"/>
        </a:p>
      </dgm:t>
    </dgm:pt>
    <dgm:pt modelId="{A94F4A79-189F-4070-9836-E1BD6E34E557}">
      <dgm:prSet phldrT="[Tekst]" custT="1"/>
      <dgm:spPr/>
      <dgm:t>
        <a:bodyPr/>
        <a:lstStyle/>
        <a:p>
          <a:pPr algn="ctr"/>
          <a:r>
            <a:rPr lang="nl-NL" sz="3600" dirty="0" smtClean="0"/>
            <a:t>Induceren</a:t>
          </a:r>
          <a:endParaRPr lang="nl-NL" sz="3600" dirty="0"/>
        </a:p>
      </dgm:t>
    </dgm:pt>
    <dgm:pt modelId="{62293916-87A2-42B2-A813-D67850558BF0}" type="parTrans" cxnId="{15699191-6823-407E-BEDA-C99D3FC623C1}">
      <dgm:prSet/>
      <dgm:spPr/>
      <dgm:t>
        <a:bodyPr/>
        <a:lstStyle/>
        <a:p>
          <a:endParaRPr lang="nl-NL"/>
        </a:p>
      </dgm:t>
    </dgm:pt>
    <dgm:pt modelId="{E562982D-1796-4BCD-B0CB-58E627645115}" type="sibTrans" cxnId="{15699191-6823-407E-BEDA-C99D3FC623C1}">
      <dgm:prSet/>
      <dgm:spPr/>
      <dgm:t>
        <a:bodyPr/>
        <a:lstStyle/>
        <a:p>
          <a:endParaRPr lang="nl-NL"/>
        </a:p>
      </dgm:t>
    </dgm:pt>
    <dgm:pt modelId="{ECD1781A-8865-48FA-A40C-B0E279C6BBA9}">
      <dgm:prSet phldrT="[Tekst]" custT="1"/>
      <dgm:spPr/>
      <dgm:t>
        <a:bodyPr/>
        <a:lstStyle/>
        <a:p>
          <a:r>
            <a:rPr lang="nl-NL" sz="2400" dirty="0" smtClean="0"/>
            <a:t>Principe: waarheid moet meetbaar bewezen worden</a:t>
          </a:r>
          <a:endParaRPr lang="nl-NL" sz="2400" dirty="0"/>
        </a:p>
      </dgm:t>
    </dgm:pt>
    <dgm:pt modelId="{98355C06-F473-4534-86C2-93428328C71F}" type="parTrans" cxnId="{D1F9CA77-B4FD-4739-A6C1-540DFD028670}">
      <dgm:prSet/>
      <dgm:spPr/>
      <dgm:t>
        <a:bodyPr/>
        <a:lstStyle/>
        <a:p>
          <a:endParaRPr lang="nl-NL"/>
        </a:p>
      </dgm:t>
    </dgm:pt>
    <dgm:pt modelId="{D1691AA2-E020-47C7-B56C-3DF0233473C4}" type="sibTrans" cxnId="{D1F9CA77-B4FD-4739-A6C1-540DFD028670}">
      <dgm:prSet/>
      <dgm:spPr/>
      <dgm:t>
        <a:bodyPr/>
        <a:lstStyle/>
        <a:p>
          <a:endParaRPr lang="nl-NL"/>
        </a:p>
      </dgm:t>
    </dgm:pt>
    <dgm:pt modelId="{4FA5BAC9-A6C9-43DA-AA7A-B24051E7C7A5}">
      <dgm:prSet phldrT="[Tekst]" custT="1"/>
      <dgm:spPr/>
      <dgm:t>
        <a:bodyPr/>
        <a:lstStyle/>
        <a:p>
          <a:r>
            <a:rPr lang="nl-NL" sz="2400" dirty="0" smtClean="0"/>
            <a:t>Analyses en conclusies alleen m.b.v. denken bereikt</a:t>
          </a:r>
          <a:endParaRPr lang="nl-NL" sz="2400" dirty="0"/>
        </a:p>
      </dgm:t>
    </dgm:pt>
    <dgm:pt modelId="{403464ED-F0D0-4EED-9FAB-E74488625BE9}" type="parTrans" cxnId="{8CF7CC4E-E36F-4FC6-B408-4334064F7A94}">
      <dgm:prSet/>
      <dgm:spPr/>
      <dgm:t>
        <a:bodyPr/>
        <a:lstStyle/>
        <a:p>
          <a:endParaRPr lang="nl-NL"/>
        </a:p>
      </dgm:t>
    </dgm:pt>
    <dgm:pt modelId="{FC17AB7E-D1F7-462F-8543-93AACA16D4B3}" type="sibTrans" cxnId="{8CF7CC4E-E36F-4FC6-B408-4334064F7A94}">
      <dgm:prSet/>
      <dgm:spPr/>
      <dgm:t>
        <a:bodyPr/>
        <a:lstStyle/>
        <a:p>
          <a:endParaRPr lang="nl-NL"/>
        </a:p>
      </dgm:t>
    </dgm:pt>
    <dgm:pt modelId="{2376ED94-F0D8-4EC5-A4DC-44BA680991B2}">
      <dgm:prSet phldrT="[Tekst]" custT="1"/>
      <dgm:spPr/>
      <dgm:t>
        <a:bodyPr/>
        <a:lstStyle/>
        <a:p>
          <a:r>
            <a:rPr lang="nl-NL" sz="2400" dirty="0" smtClean="0"/>
            <a:t>De oude Grieken: werken met de hand is minderwaardig</a:t>
          </a:r>
          <a:endParaRPr lang="nl-NL" sz="2400" dirty="0"/>
        </a:p>
      </dgm:t>
    </dgm:pt>
    <dgm:pt modelId="{ECD850AC-2AAC-4571-B4F7-8ED9ACD9C23E}" type="parTrans" cxnId="{FEF03B40-BA6A-4016-9A2A-E4F6A8BC584A}">
      <dgm:prSet/>
      <dgm:spPr/>
      <dgm:t>
        <a:bodyPr/>
        <a:lstStyle/>
        <a:p>
          <a:endParaRPr lang="nl-NL"/>
        </a:p>
      </dgm:t>
    </dgm:pt>
    <dgm:pt modelId="{76127669-5410-4B37-B640-5DEC8E503F9D}" type="sibTrans" cxnId="{FEF03B40-BA6A-4016-9A2A-E4F6A8BC584A}">
      <dgm:prSet/>
      <dgm:spPr/>
      <dgm:t>
        <a:bodyPr/>
        <a:lstStyle/>
        <a:p>
          <a:endParaRPr lang="nl-NL"/>
        </a:p>
      </dgm:t>
    </dgm:pt>
    <dgm:pt modelId="{BA4B8E3C-4C66-4C26-8FC0-0A7BE620AF9B}">
      <dgm:prSet phldrT="[Tekst]" custT="1"/>
      <dgm:spPr/>
      <dgm:t>
        <a:bodyPr/>
        <a:lstStyle/>
        <a:p>
          <a:r>
            <a:rPr lang="nl-NL" sz="2400" dirty="0" smtClean="0"/>
            <a:t>Dit gebeurt m.b.v. experimenten en observaties</a:t>
          </a:r>
          <a:endParaRPr lang="nl-NL" sz="2400" dirty="0"/>
        </a:p>
      </dgm:t>
    </dgm:pt>
    <dgm:pt modelId="{F60B9F39-F2F4-473B-90DC-9984F964E73E}" type="parTrans" cxnId="{3360DC8C-523D-45B4-BF96-3FD6AF9C9FF3}">
      <dgm:prSet/>
      <dgm:spPr/>
      <dgm:t>
        <a:bodyPr/>
        <a:lstStyle/>
        <a:p>
          <a:endParaRPr lang="nl-NL"/>
        </a:p>
      </dgm:t>
    </dgm:pt>
    <dgm:pt modelId="{D0B2F3A3-03F2-4E21-8B38-5F73167A663B}" type="sibTrans" cxnId="{3360DC8C-523D-45B4-BF96-3FD6AF9C9FF3}">
      <dgm:prSet/>
      <dgm:spPr/>
      <dgm:t>
        <a:bodyPr/>
        <a:lstStyle/>
        <a:p>
          <a:endParaRPr lang="nl-NL"/>
        </a:p>
      </dgm:t>
    </dgm:pt>
    <dgm:pt modelId="{9AE7F97D-9C5C-4661-8D3E-974EA80771EB}">
      <dgm:prSet phldrT="[Tekst]" custT="1"/>
      <dgm:spPr/>
      <dgm:t>
        <a:bodyPr/>
        <a:lstStyle/>
        <a:p>
          <a:r>
            <a:rPr lang="nl-NL" sz="2400" dirty="0" smtClean="0"/>
            <a:t>Resultaten moeten reproduceerbaar zijn</a:t>
          </a:r>
          <a:endParaRPr lang="nl-NL" sz="2400" dirty="0"/>
        </a:p>
      </dgm:t>
    </dgm:pt>
    <dgm:pt modelId="{5E3A4724-C2AA-4045-80EE-CF00D9ECD796}" type="parTrans" cxnId="{0409B42B-DDC6-4792-B929-FC649CD889B9}">
      <dgm:prSet/>
      <dgm:spPr/>
      <dgm:t>
        <a:bodyPr/>
        <a:lstStyle/>
        <a:p>
          <a:endParaRPr lang="nl-NL"/>
        </a:p>
      </dgm:t>
    </dgm:pt>
    <dgm:pt modelId="{6D9EC171-A152-48D2-AA03-9892C1CCA2CB}" type="sibTrans" cxnId="{0409B42B-DDC6-4792-B929-FC649CD889B9}">
      <dgm:prSet/>
      <dgm:spPr/>
      <dgm:t>
        <a:bodyPr/>
        <a:lstStyle/>
        <a:p>
          <a:endParaRPr lang="nl-NL"/>
        </a:p>
      </dgm:t>
    </dgm:pt>
    <dgm:pt modelId="{335F64B6-A4B0-4CD4-9983-DC588E02F79B}" type="pres">
      <dgm:prSet presAssocID="{A654A07E-E62B-43D4-98BC-E73E9B911D3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829D50E5-49C5-41C6-B472-8A53BD87D5CA}" type="pres">
      <dgm:prSet presAssocID="{89D42FCF-4E51-4706-8ECA-408C945E6CD5}" presName="parentText" presStyleLbl="node1" presStyleIdx="0" presStyleCnt="2" custScaleX="36498" custScaleY="6367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AFD8A5B-8C8E-48CB-8A19-01FC08131A34}" type="pres">
      <dgm:prSet presAssocID="{89D42FCF-4E51-4706-8ECA-408C945E6CD5}" presName="childText" presStyleLbl="revTx" presStyleIdx="0" presStyleCnt="2" custScaleY="92512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31FEF60-1066-4E7B-8ECF-B3BD6917C726}" type="pres">
      <dgm:prSet presAssocID="{A94F4A79-189F-4070-9836-E1BD6E34E557}" presName="parentText" presStyleLbl="node1" presStyleIdx="1" presStyleCnt="2" custScaleX="38248" custScaleY="54135" custLinFactNeighborX="126" custLinFactNeighborY="16740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D7BCC69-8F2A-4538-BCFF-424D4682B436}" type="pres">
      <dgm:prSet presAssocID="{A94F4A79-189F-4070-9836-E1BD6E34E557}" presName="childText" presStyleLbl="revTx" presStyleIdx="1" presStyleCnt="2" custScaleY="85444" custLinFactNeighborY="2082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8CF7CC4E-E36F-4FC6-B408-4334064F7A94}" srcId="{89D42FCF-4E51-4706-8ECA-408C945E6CD5}" destId="{4FA5BAC9-A6C9-43DA-AA7A-B24051E7C7A5}" srcOrd="1" destOrd="0" parTransId="{403464ED-F0D0-4EED-9FAB-E74488625BE9}" sibTransId="{FC17AB7E-D1F7-462F-8543-93AACA16D4B3}"/>
    <dgm:cxn modelId="{36E08583-1D6E-45FB-863B-038937DD9BDC}" type="presOf" srcId="{ECD1781A-8865-48FA-A40C-B0E279C6BBA9}" destId="{9D7BCC69-8F2A-4538-BCFF-424D4682B436}" srcOrd="0" destOrd="0" presId="urn:microsoft.com/office/officeart/2005/8/layout/vList2"/>
    <dgm:cxn modelId="{B69787B5-5BB8-4F6F-8084-B5099CC1330E}" type="presOf" srcId="{89D42FCF-4E51-4706-8ECA-408C945E6CD5}" destId="{829D50E5-49C5-41C6-B472-8A53BD87D5CA}" srcOrd="0" destOrd="0" presId="urn:microsoft.com/office/officeart/2005/8/layout/vList2"/>
    <dgm:cxn modelId="{3360DC8C-523D-45B4-BF96-3FD6AF9C9FF3}" srcId="{A94F4A79-189F-4070-9836-E1BD6E34E557}" destId="{BA4B8E3C-4C66-4C26-8FC0-0A7BE620AF9B}" srcOrd="1" destOrd="0" parTransId="{F60B9F39-F2F4-473B-90DC-9984F964E73E}" sibTransId="{D0B2F3A3-03F2-4E21-8B38-5F73167A663B}"/>
    <dgm:cxn modelId="{03C6295A-F9C1-4095-8911-705F1E32AD7D}" type="presOf" srcId="{4FA5BAC9-A6C9-43DA-AA7A-B24051E7C7A5}" destId="{CAFD8A5B-8C8E-48CB-8A19-01FC08131A34}" srcOrd="0" destOrd="1" presId="urn:microsoft.com/office/officeart/2005/8/layout/vList2"/>
    <dgm:cxn modelId="{D1F9CA77-B4FD-4739-A6C1-540DFD028670}" srcId="{A94F4A79-189F-4070-9836-E1BD6E34E557}" destId="{ECD1781A-8865-48FA-A40C-B0E279C6BBA9}" srcOrd="0" destOrd="0" parTransId="{98355C06-F473-4534-86C2-93428328C71F}" sibTransId="{D1691AA2-E020-47C7-B56C-3DF0233473C4}"/>
    <dgm:cxn modelId="{F6587E41-1FC8-492B-B8AD-F13651E6B2A9}" type="presOf" srcId="{A654A07E-E62B-43D4-98BC-E73E9B911D3F}" destId="{335F64B6-A4B0-4CD4-9983-DC588E02F79B}" srcOrd="0" destOrd="0" presId="urn:microsoft.com/office/officeart/2005/8/layout/vList2"/>
    <dgm:cxn modelId="{510648C7-CB49-4514-BED9-AA223126DCBB}" type="presOf" srcId="{2376ED94-F0D8-4EC5-A4DC-44BA680991B2}" destId="{CAFD8A5B-8C8E-48CB-8A19-01FC08131A34}" srcOrd="0" destOrd="2" presId="urn:microsoft.com/office/officeart/2005/8/layout/vList2"/>
    <dgm:cxn modelId="{0409B42B-DDC6-4792-B929-FC649CD889B9}" srcId="{A94F4A79-189F-4070-9836-E1BD6E34E557}" destId="{9AE7F97D-9C5C-4661-8D3E-974EA80771EB}" srcOrd="2" destOrd="0" parTransId="{5E3A4724-C2AA-4045-80EE-CF00D9ECD796}" sibTransId="{6D9EC171-A152-48D2-AA03-9892C1CCA2CB}"/>
    <dgm:cxn modelId="{FEF03B40-BA6A-4016-9A2A-E4F6A8BC584A}" srcId="{89D42FCF-4E51-4706-8ECA-408C945E6CD5}" destId="{2376ED94-F0D8-4EC5-A4DC-44BA680991B2}" srcOrd="2" destOrd="0" parTransId="{ECD850AC-2AAC-4571-B4F7-8ED9ACD9C23E}" sibTransId="{76127669-5410-4B37-B640-5DEC8E503F9D}"/>
    <dgm:cxn modelId="{C39DD972-BB18-4D1B-9032-B12BF9C608CF}" type="presOf" srcId="{A94F4A79-189F-4070-9836-E1BD6E34E557}" destId="{D31FEF60-1066-4E7B-8ECF-B3BD6917C726}" srcOrd="0" destOrd="0" presId="urn:microsoft.com/office/officeart/2005/8/layout/vList2"/>
    <dgm:cxn modelId="{8327F7AA-A95D-4CFC-9C47-E0063E7ABC8F}" type="presOf" srcId="{BA4B8E3C-4C66-4C26-8FC0-0A7BE620AF9B}" destId="{9D7BCC69-8F2A-4538-BCFF-424D4682B436}" srcOrd="0" destOrd="1" presId="urn:microsoft.com/office/officeart/2005/8/layout/vList2"/>
    <dgm:cxn modelId="{91C25D0A-DEE6-453B-BDBF-D214BCB0519A}" type="presOf" srcId="{2A13E705-A4BF-4BDF-9CE5-3E50CDD9A6CC}" destId="{CAFD8A5B-8C8E-48CB-8A19-01FC08131A34}" srcOrd="0" destOrd="0" presId="urn:microsoft.com/office/officeart/2005/8/layout/vList2"/>
    <dgm:cxn modelId="{A9E7B172-8999-4F6B-ADEC-49213FBA28D1}" srcId="{89D42FCF-4E51-4706-8ECA-408C945E6CD5}" destId="{2A13E705-A4BF-4BDF-9CE5-3E50CDD9A6CC}" srcOrd="0" destOrd="0" parTransId="{CA154531-B78A-423E-A4D4-74F2CEBD74D6}" sibTransId="{6717B080-BD3C-4C50-B488-186FC4DC8DDB}"/>
    <dgm:cxn modelId="{73B7239A-FE36-463B-83AF-BAEC6D70DFD9}" srcId="{A654A07E-E62B-43D4-98BC-E73E9B911D3F}" destId="{89D42FCF-4E51-4706-8ECA-408C945E6CD5}" srcOrd="0" destOrd="0" parTransId="{9C601B51-E967-462F-AC8F-EC3693A0679F}" sibTransId="{4083A4A1-504B-4021-AB33-181B9CF946D5}"/>
    <dgm:cxn modelId="{042141CC-288B-40F9-BDD2-920DA62E5C91}" type="presOf" srcId="{9AE7F97D-9C5C-4661-8D3E-974EA80771EB}" destId="{9D7BCC69-8F2A-4538-BCFF-424D4682B436}" srcOrd="0" destOrd="2" presId="urn:microsoft.com/office/officeart/2005/8/layout/vList2"/>
    <dgm:cxn modelId="{15699191-6823-407E-BEDA-C99D3FC623C1}" srcId="{A654A07E-E62B-43D4-98BC-E73E9B911D3F}" destId="{A94F4A79-189F-4070-9836-E1BD6E34E557}" srcOrd="1" destOrd="0" parTransId="{62293916-87A2-42B2-A813-D67850558BF0}" sibTransId="{E562982D-1796-4BCD-B0CB-58E627645115}"/>
    <dgm:cxn modelId="{1B1C1A50-5E1A-4585-BEFA-416F49EA68D4}" type="presParOf" srcId="{335F64B6-A4B0-4CD4-9983-DC588E02F79B}" destId="{829D50E5-49C5-41C6-B472-8A53BD87D5CA}" srcOrd="0" destOrd="0" presId="urn:microsoft.com/office/officeart/2005/8/layout/vList2"/>
    <dgm:cxn modelId="{D836A226-9DED-48B7-BE12-542BF83281CD}" type="presParOf" srcId="{335F64B6-A4B0-4CD4-9983-DC588E02F79B}" destId="{CAFD8A5B-8C8E-48CB-8A19-01FC08131A34}" srcOrd="1" destOrd="0" presId="urn:microsoft.com/office/officeart/2005/8/layout/vList2"/>
    <dgm:cxn modelId="{EE5BED3D-241C-4E80-8C45-7B083305AAC8}" type="presParOf" srcId="{335F64B6-A4B0-4CD4-9983-DC588E02F79B}" destId="{D31FEF60-1066-4E7B-8ECF-B3BD6917C726}" srcOrd="2" destOrd="0" presId="urn:microsoft.com/office/officeart/2005/8/layout/vList2"/>
    <dgm:cxn modelId="{A6545BBF-7483-45DB-9761-5A5B107C34A8}" type="presParOf" srcId="{335F64B6-A4B0-4CD4-9983-DC588E02F79B}" destId="{9D7BCC69-8F2A-4538-BCFF-424D4682B436}" srcOrd="3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E4E98CC-15D5-46A0-80EF-7E1D94B0444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C069F4ED-1F33-431F-9292-981B3C0FE14E}">
      <dgm:prSet/>
      <dgm:spPr/>
      <dgm:t>
        <a:bodyPr/>
        <a:lstStyle/>
        <a:p>
          <a:pPr algn="ctr" rtl="0"/>
          <a:r>
            <a:rPr lang="nl-NL" dirty="0" smtClean="0"/>
            <a:t>Andere wetenschappen</a:t>
          </a:r>
          <a:endParaRPr lang="nl-NL" dirty="0"/>
        </a:p>
      </dgm:t>
    </dgm:pt>
    <dgm:pt modelId="{80901424-36DA-413B-AAEA-A1D2C275C68D}" type="parTrans" cxnId="{9663BF96-C020-4CF1-96E8-DCFFDC12AF02}">
      <dgm:prSet/>
      <dgm:spPr/>
      <dgm:t>
        <a:bodyPr/>
        <a:lstStyle/>
        <a:p>
          <a:endParaRPr lang="nl-NL"/>
        </a:p>
      </dgm:t>
    </dgm:pt>
    <dgm:pt modelId="{0E73BAD0-619E-4BAD-9218-0F3501F25A7C}" type="sibTrans" cxnId="{9663BF96-C020-4CF1-96E8-DCFFDC12AF02}">
      <dgm:prSet/>
      <dgm:spPr/>
      <dgm:t>
        <a:bodyPr/>
        <a:lstStyle/>
        <a:p>
          <a:endParaRPr lang="nl-NL"/>
        </a:p>
      </dgm:t>
    </dgm:pt>
    <dgm:pt modelId="{2C6F9CD9-CC8F-4CE0-A457-172A83B18E01}" type="pres">
      <dgm:prSet presAssocID="{4E4E98CC-15D5-46A0-80EF-7E1D94B0444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261348A7-C0DA-4F36-BE56-4839174723FB}" type="pres">
      <dgm:prSet presAssocID="{C069F4ED-1F33-431F-9292-981B3C0FE14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F92D3C64-C12D-4583-AE2A-3BFCC2D731CC}" type="presOf" srcId="{4E4E98CC-15D5-46A0-80EF-7E1D94B04448}" destId="{2C6F9CD9-CC8F-4CE0-A457-172A83B18E01}" srcOrd="0" destOrd="0" presId="urn:microsoft.com/office/officeart/2005/8/layout/vList2"/>
    <dgm:cxn modelId="{5F234D4A-CEB4-4933-838E-4CDABCA8DD55}" type="presOf" srcId="{C069F4ED-1F33-431F-9292-981B3C0FE14E}" destId="{261348A7-C0DA-4F36-BE56-4839174723FB}" srcOrd="0" destOrd="0" presId="urn:microsoft.com/office/officeart/2005/8/layout/vList2"/>
    <dgm:cxn modelId="{9663BF96-C020-4CF1-96E8-DCFFDC12AF02}" srcId="{4E4E98CC-15D5-46A0-80EF-7E1D94B04448}" destId="{C069F4ED-1F33-431F-9292-981B3C0FE14E}" srcOrd="0" destOrd="0" parTransId="{80901424-36DA-413B-AAEA-A1D2C275C68D}" sibTransId="{0E73BAD0-619E-4BAD-9218-0F3501F25A7C}"/>
    <dgm:cxn modelId="{B64D9B4D-7243-4691-9DD8-B3A6CE051F16}" type="presParOf" srcId="{2C6F9CD9-CC8F-4CE0-A457-172A83B18E01}" destId="{261348A7-C0DA-4F36-BE56-4839174723F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8ECF5A3-229C-4654-81BC-894B3564C6C0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24027E62-84CA-4FCA-9110-982F80843342}">
      <dgm:prSet phldrT="[Tekst]"/>
      <dgm:spPr/>
      <dgm:t>
        <a:bodyPr/>
        <a:lstStyle/>
        <a:p>
          <a:r>
            <a:rPr lang="nl-NL" dirty="0" smtClean="0"/>
            <a:t>De Veda’s (schrift 800-600 </a:t>
          </a:r>
          <a:r>
            <a:rPr lang="nl-NL" dirty="0" err="1" smtClean="0"/>
            <a:t>v.C</a:t>
          </a:r>
          <a:r>
            <a:rPr lang="nl-NL" dirty="0" smtClean="0"/>
            <a:t>)</a:t>
          </a:r>
          <a:endParaRPr lang="nl-NL" dirty="0"/>
        </a:p>
      </dgm:t>
    </dgm:pt>
    <dgm:pt modelId="{36C57008-73C7-44AA-A4D3-B42A88FF148D}" type="parTrans" cxnId="{5C388A7F-C895-4209-BF21-86264530DF22}">
      <dgm:prSet/>
      <dgm:spPr/>
      <dgm:t>
        <a:bodyPr/>
        <a:lstStyle/>
        <a:p>
          <a:endParaRPr lang="nl-NL"/>
        </a:p>
      </dgm:t>
    </dgm:pt>
    <dgm:pt modelId="{FD4E45F6-2358-48DB-B3F6-F1CE42AABEF1}" type="sibTrans" cxnId="{5C388A7F-C895-4209-BF21-86264530DF22}">
      <dgm:prSet/>
      <dgm:spPr/>
      <dgm:t>
        <a:bodyPr/>
        <a:lstStyle/>
        <a:p>
          <a:endParaRPr lang="nl-NL"/>
        </a:p>
      </dgm:t>
    </dgm:pt>
    <dgm:pt modelId="{9927DF98-E798-40C2-AC1F-EB0E805D7D13}">
      <dgm:prSet phldrT="[Tekst]"/>
      <dgm:spPr/>
      <dgm:t>
        <a:bodyPr/>
        <a:lstStyle/>
        <a:p>
          <a:r>
            <a:rPr lang="nl-NL" dirty="0" smtClean="0"/>
            <a:t>Tibetaans Boeddhisme</a:t>
          </a:r>
          <a:endParaRPr lang="nl-NL" dirty="0"/>
        </a:p>
      </dgm:t>
    </dgm:pt>
    <dgm:pt modelId="{4B04761A-8462-4A36-AB5D-554839632FE5}" type="parTrans" cxnId="{3684E8DF-7A5C-4DB3-8C32-0F5E978C63FB}">
      <dgm:prSet/>
      <dgm:spPr/>
      <dgm:t>
        <a:bodyPr/>
        <a:lstStyle/>
        <a:p>
          <a:endParaRPr lang="nl-NL"/>
        </a:p>
      </dgm:t>
    </dgm:pt>
    <dgm:pt modelId="{1B97AD61-419F-42D8-B17B-4768FC62F731}" type="sibTrans" cxnId="{3684E8DF-7A5C-4DB3-8C32-0F5E978C63FB}">
      <dgm:prSet/>
      <dgm:spPr/>
      <dgm:t>
        <a:bodyPr/>
        <a:lstStyle/>
        <a:p>
          <a:endParaRPr lang="nl-NL"/>
        </a:p>
      </dgm:t>
    </dgm:pt>
    <dgm:pt modelId="{19C4F68F-AF55-41AC-B088-E0D4E52B84EA}">
      <dgm:prSet phldrT="[Tekst]"/>
      <dgm:spPr/>
      <dgm:t>
        <a:bodyPr/>
        <a:lstStyle/>
        <a:p>
          <a:r>
            <a:rPr lang="nl-NL" dirty="0" smtClean="0"/>
            <a:t>Inheemse wetenschappen</a:t>
          </a:r>
          <a:endParaRPr lang="nl-NL" dirty="0"/>
        </a:p>
      </dgm:t>
    </dgm:pt>
    <dgm:pt modelId="{3D07C693-1ACF-4BBD-93C1-E2E762A999EB}" type="parTrans" cxnId="{3A9E9803-5BEE-4F4C-8E9C-09ACCC094B61}">
      <dgm:prSet/>
      <dgm:spPr/>
      <dgm:t>
        <a:bodyPr/>
        <a:lstStyle/>
        <a:p>
          <a:endParaRPr lang="nl-NL"/>
        </a:p>
      </dgm:t>
    </dgm:pt>
    <dgm:pt modelId="{C64621D2-5A4A-4DA7-B795-7BC25D9CE72B}" type="sibTrans" cxnId="{3A9E9803-5BEE-4F4C-8E9C-09ACCC094B61}">
      <dgm:prSet/>
      <dgm:spPr/>
      <dgm:t>
        <a:bodyPr/>
        <a:lstStyle/>
        <a:p>
          <a:endParaRPr lang="nl-NL"/>
        </a:p>
      </dgm:t>
    </dgm:pt>
    <dgm:pt modelId="{506B8CD2-A7E5-4E64-8FC0-8C6A71905C91}" type="pres">
      <dgm:prSet presAssocID="{38ECF5A3-229C-4654-81BC-894B3564C6C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3196AA6E-96EB-442F-9F8C-C4C52BF88A7E}" type="pres">
      <dgm:prSet presAssocID="{24027E62-84CA-4FCA-9110-982F80843342}" presName="comp" presStyleCnt="0"/>
      <dgm:spPr/>
    </dgm:pt>
    <dgm:pt modelId="{7F5B2976-0589-480F-98E3-266B2A381FBC}" type="pres">
      <dgm:prSet presAssocID="{24027E62-84CA-4FCA-9110-982F80843342}" presName="box" presStyleLbl="node1" presStyleIdx="0" presStyleCnt="3"/>
      <dgm:spPr/>
      <dgm:t>
        <a:bodyPr/>
        <a:lstStyle/>
        <a:p>
          <a:endParaRPr lang="nl-NL"/>
        </a:p>
      </dgm:t>
    </dgm:pt>
    <dgm:pt modelId="{A9AEA00F-94B9-440D-BBCE-5E80391D670D}" type="pres">
      <dgm:prSet presAssocID="{24027E62-84CA-4FCA-9110-982F80843342}" presName="img" presStyleLbl="fgImgPlace1" presStyleIdx="0" presStyleCnt="3" custScaleX="67818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5EC5E46C-F8DA-44B4-82D7-88EBE14E9873}" type="pres">
      <dgm:prSet presAssocID="{24027E62-84CA-4FCA-9110-982F80843342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1861C55-860B-4526-911D-D12B72974F87}" type="pres">
      <dgm:prSet presAssocID="{FD4E45F6-2358-48DB-B3F6-F1CE42AABEF1}" presName="spacer" presStyleCnt="0"/>
      <dgm:spPr/>
    </dgm:pt>
    <dgm:pt modelId="{258D45F2-8F97-4A8A-8E84-D7B7BCA4FBC4}" type="pres">
      <dgm:prSet presAssocID="{9927DF98-E798-40C2-AC1F-EB0E805D7D13}" presName="comp" presStyleCnt="0"/>
      <dgm:spPr/>
    </dgm:pt>
    <dgm:pt modelId="{A344FC10-A67D-4873-9C0C-9C397AD845CA}" type="pres">
      <dgm:prSet presAssocID="{9927DF98-E798-40C2-AC1F-EB0E805D7D13}" presName="box" presStyleLbl="node1" presStyleIdx="1" presStyleCnt="3"/>
      <dgm:spPr/>
      <dgm:t>
        <a:bodyPr/>
        <a:lstStyle/>
        <a:p>
          <a:endParaRPr lang="nl-NL"/>
        </a:p>
      </dgm:t>
    </dgm:pt>
    <dgm:pt modelId="{B78742CB-4F92-4703-9CBC-7E85C57178C8}" type="pres">
      <dgm:prSet presAssocID="{9927DF98-E798-40C2-AC1F-EB0E805D7D13}" presName="img" presStyleLbl="fgImgPlace1" presStyleIdx="1" presStyleCnt="3" custScaleX="67818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7D3261A5-1D25-49A3-9F33-5D95DF3859DE}" type="pres">
      <dgm:prSet presAssocID="{9927DF98-E798-40C2-AC1F-EB0E805D7D13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A7B3755-4E07-4A10-9EAA-9B238B282918}" type="pres">
      <dgm:prSet presAssocID="{1B97AD61-419F-42D8-B17B-4768FC62F731}" presName="spacer" presStyleCnt="0"/>
      <dgm:spPr/>
    </dgm:pt>
    <dgm:pt modelId="{2C2796C1-374C-4A26-A3C4-BB2BB9BFB771}" type="pres">
      <dgm:prSet presAssocID="{19C4F68F-AF55-41AC-B088-E0D4E52B84EA}" presName="comp" presStyleCnt="0"/>
      <dgm:spPr/>
    </dgm:pt>
    <dgm:pt modelId="{1559DC7A-3AF7-47BE-8E7B-09B0FA352048}" type="pres">
      <dgm:prSet presAssocID="{19C4F68F-AF55-41AC-B088-E0D4E52B84EA}" presName="box" presStyleLbl="node1" presStyleIdx="2" presStyleCnt="3"/>
      <dgm:spPr/>
      <dgm:t>
        <a:bodyPr/>
        <a:lstStyle/>
        <a:p>
          <a:endParaRPr lang="nl-NL"/>
        </a:p>
      </dgm:t>
    </dgm:pt>
    <dgm:pt modelId="{C5BCAAC7-A54E-40FA-8DAA-99CAB433279B}" type="pres">
      <dgm:prSet presAssocID="{19C4F68F-AF55-41AC-B088-E0D4E52B84EA}" presName="img" presStyleLbl="fgImgPlace1" presStyleIdx="2" presStyleCnt="3" custScaleX="72180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C6509D41-228F-4060-8565-2044C5E9D698}" type="pres">
      <dgm:prSet presAssocID="{19C4F68F-AF55-41AC-B088-E0D4E52B84EA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DB57F1AB-2973-46D9-93BC-C0105101C4E8}" type="presOf" srcId="{9927DF98-E798-40C2-AC1F-EB0E805D7D13}" destId="{A344FC10-A67D-4873-9C0C-9C397AD845CA}" srcOrd="0" destOrd="0" presId="urn:microsoft.com/office/officeart/2005/8/layout/vList4#1"/>
    <dgm:cxn modelId="{3684E8DF-7A5C-4DB3-8C32-0F5E978C63FB}" srcId="{38ECF5A3-229C-4654-81BC-894B3564C6C0}" destId="{9927DF98-E798-40C2-AC1F-EB0E805D7D13}" srcOrd="1" destOrd="0" parTransId="{4B04761A-8462-4A36-AB5D-554839632FE5}" sibTransId="{1B97AD61-419F-42D8-B17B-4768FC62F731}"/>
    <dgm:cxn modelId="{73842482-3033-41F1-80C1-5C6A7768F5C4}" type="presOf" srcId="{19C4F68F-AF55-41AC-B088-E0D4E52B84EA}" destId="{C6509D41-228F-4060-8565-2044C5E9D698}" srcOrd="1" destOrd="0" presId="urn:microsoft.com/office/officeart/2005/8/layout/vList4#1"/>
    <dgm:cxn modelId="{DFB58ADA-5184-4A06-BE47-C6D87B1AA245}" type="presOf" srcId="{19C4F68F-AF55-41AC-B088-E0D4E52B84EA}" destId="{1559DC7A-3AF7-47BE-8E7B-09B0FA352048}" srcOrd="0" destOrd="0" presId="urn:microsoft.com/office/officeart/2005/8/layout/vList4#1"/>
    <dgm:cxn modelId="{8AE1F046-6175-45B4-9A4C-5376B6AE0006}" type="presOf" srcId="{24027E62-84CA-4FCA-9110-982F80843342}" destId="{5EC5E46C-F8DA-44B4-82D7-88EBE14E9873}" srcOrd="1" destOrd="0" presId="urn:microsoft.com/office/officeart/2005/8/layout/vList4#1"/>
    <dgm:cxn modelId="{FE26D7EE-5A06-4FAD-8F87-0BE6D64C2575}" type="presOf" srcId="{9927DF98-E798-40C2-AC1F-EB0E805D7D13}" destId="{7D3261A5-1D25-49A3-9F33-5D95DF3859DE}" srcOrd="1" destOrd="0" presId="urn:microsoft.com/office/officeart/2005/8/layout/vList4#1"/>
    <dgm:cxn modelId="{5C388A7F-C895-4209-BF21-86264530DF22}" srcId="{38ECF5A3-229C-4654-81BC-894B3564C6C0}" destId="{24027E62-84CA-4FCA-9110-982F80843342}" srcOrd="0" destOrd="0" parTransId="{36C57008-73C7-44AA-A4D3-B42A88FF148D}" sibTransId="{FD4E45F6-2358-48DB-B3F6-F1CE42AABEF1}"/>
    <dgm:cxn modelId="{655F2223-B1F8-4C51-9D9A-36C4F2B82506}" type="presOf" srcId="{24027E62-84CA-4FCA-9110-982F80843342}" destId="{7F5B2976-0589-480F-98E3-266B2A381FBC}" srcOrd="0" destOrd="0" presId="urn:microsoft.com/office/officeart/2005/8/layout/vList4#1"/>
    <dgm:cxn modelId="{3A9E9803-5BEE-4F4C-8E9C-09ACCC094B61}" srcId="{38ECF5A3-229C-4654-81BC-894B3564C6C0}" destId="{19C4F68F-AF55-41AC-B088-E0D4E52B84EA}" srcOrd="2" destOrd="0" parTransId="{3D07C693-1ACF-4BBD-93C1-E2E762A999EB}" sibTransId="{C64621D2-5A4A-4DA7-B795-7BC25D9CE72B}"/>
    <dgm:cxn modelId="{A728A28C-20DA-405E-9B08-DF985ADFC125}" type="presOf" srcId="{38ECF5A3-229C-4654-81BC-894B3564C6C0}" destId="{506B8CD2-A7E5-4E64-8FC0-8C6A71905C91}" srcOrd="0" destOrd="0" presId="urn:microsoft.com/office/officeart/2005/8/layout/vList4#1"/>
    <dgm:cxn modelId="{0DBAC405-74C7-42D4-BBB9-BB3C0BC38FC4}" type="presParOf" srcId="{506B8CD2-A7E5-4E64-8FC0-8C6A71905C91}" destId="{3196AA6E-96EB-442F-9F8C-C4C52BF88A7E}" srcOrd="0" destOrd="0" presId="urn:microsoft.com/office/officeart/2005/8/layout/vList4#1"/>
    <dgm:cxn modelId="{E2AEDFFA-4737-4C34-8E5A-CD526CCB5345}" type="presParOf" srcId="{3196AA6E-96EB-442F-9F8C-C4C52BF88A7E}" destId="{7F5B2976-0589-480F-98E3-266B2A381FBC}" srcOrd="0" destOrd="0" presId="urn:microsoft.com/office/officeart/2005/8/layout/vList4#1"/>
    <dgm:cxn modelId="{280145B5-CA5E-43A1-9B95-E3D3F3EC92E9}" type="presParOf" srcId="{3196AA6E-96EB-442F-9F8C-C4C52BF88A7E}" destId="{A9AEA00F-94B9-440D-BBCE-5E80391D670D}" srcOrd="1" destOrd="0" presId="urn:microsoft.com/office/officeart/2005/8/layout/vList4#1"/>
    <dgm:cxn modelId="{F8B8A368-DC59-4A54-903A-18B3197C2846}" type="presParOf" srcId="{3196AA6E-96EB-442F-9F8C-C4C52BF88A7E}" destId="{5EC5E46C-F8DA-44B4-82D7-88EBE14E9873}" srcOrd="2" destOrd="0" presId="urn:microsoft.com/office/officeart/2005/8/layout/vList4#1"/>
    <dgm:cxn modelId="{FD5F6813-9FF8-4EDB-997A-97ADAE6070B9}" type="presParOf" srcId="{506B8CD2-A7E5-4E64-8FC0-8C6A71905C91}" destId="{31861C55-860B-4526-911D-D12B72974F87}" srcOrd="1" destOrd="0" presId="urn:microsoft.com/office/officeart/2005/8/layout/vList4#1"/>
    <dgm:cxn modelId="{EB1619A9-E1A3-4A60-A532-1AE9AFDE40B1}" type="presParOf" srcId="{506B8CD2-A7E5-4E64-8FC0-8C6A71905C91}" destId="{258D45F2-8F97-4A8A-8E84-D7B7BCA4FBC4}" srcOrd="2" destOrd="0" presId="urn:microsoft.com/office/officeart/2005/8/layout/vList4#1"/>
    <dgm:cxn modelId="{0CB17906-2CBB-49AC-B4BB-880A369D2A8E}" type="presParOf" srcId="{258D45F2-8F97-4A8A-8E84-D7B7BCA4FBC4}" destId="{A344FC10-A67D-4873-9C0C-9C397AD845CA}" srcOrd="0" destOrd="0" presId="urn:microsoft.com/office/officeart/2005/8/layout/vList4#1"/>
    <dgm:cxn modelId="{A4B986D2-D2CA-4531-9FF9-D2E48600679B}" type="presParOf" srcId="{258D45F2-8F97-4A8A-8E84-D7B7BCA4FBC4}" destId="{B78742CB-4F92-4703-9CBC-7E85C57178C8}" srcOrd="1" destOrd="0" presId="urn:microsoft.com/office/officeart/2005/8/layout/vList4#1"/>
    <dgm:cxn modelId="{2C9282E3-E848-4ED0-8C1A-DCDC4C9E6FE1}" type="presParOf" srcId="{258D45F2-8F97-4A8A-8E84-D7B7BCA4FBC4}" destId="{7D3261A5-1D25-49A3-9F33-5D95DF3859DE}" srcOrd="2" destOrd="0" presId="urn:microsoft.com/office/officeart/2005/8/layout/vList4#1"/>
    <dgm:cxn modelId="{A0898FF9-13E7-4041-B97B-050910FBE506}" type="presParOf" srcId="{506B8CD2-A7E5-4E64-8FC0-8C6A71905C91}" destId="{4A7B3755-4E07-4A10-9EAA-9B238B282918}" srcOrd="3" destOrd="0" presId="urn:microsoft.com/office/officeart/2005/8/layout/vList4#1"/>
    <dgm:cxn modelId="{113A28D8-C8F0-4688-8601-C89711F4F201}" type="presParOf" srcId="{506B8CD2-A7E5-4E64-8FC0-8C6A71905C91}" destId="{2C2796C1-374C-4A26-A3C4-BB2BB9BFB771}" srcOrd="4" destOrd="0" presId="urn:microsoft.com/office/officeart/2005/8/layout/vList4#1"/>
    <dgm:cxn modelId="{F560D8CF-1404-4092-A3B2-0C547DEBF2C9}" type="presParOf" srcId="{2C2796C1-374C-4A26-A3C4-BB2BB9BFB771}" destId="{1559DC7A-3AF7-47BE-8E7B-09B0FA352048}" srcOrd="0" destOrd="0" presId="urn:microsoft.com/office/officeart/2005/8/layout/vList4#1"/>
    <dgm:cxn modelId="{88AB4327-4C6F-4E63-ADDE-73E76B0CA6D4}" type="presParOf" srcId="{2C2796C1-374C-4A26-A3C4-BB2BB9BFB771}" destId="{C5BCAAC7-A54E-40FA-8DAA-99CAB433279B}" srcOrd="1" destOrd="0" presId="urn:microsoft.com/office/officeart/2005/8/layout/vList4#1"/>
    <dgm:cxn modelId="{18D493F7-404D-4ACB-90A5-571046809CF7}" type="presParOf" srcId="{2C2796C1-374C-4A26-A3C4-BB2BB9BFB771}" destId="{C6509D41-228F-4060-8565-2044C5E9D698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7ED4534-DB0C-45AF-A535-67DDCE2C3B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nl-NL"/>
        </a:p>
      </dgm:t>
    </dgm:pt>
    <dgm:pt modelId="{3641944E-BFB9-4CC7-8FA0-F9B230C07991}">
      <dgm:prSet/>
      <dgm:spPr/>
      <dgm:t>
        <a:bodyPr/>
        <a:lstStyle/>
        <a:p>
          <a:pPr algn="ctr" rtl="0"/>
          <a:r>
            <a:rPr lang="nl-NL" dirty="0" smtClean="0"/>
            <a:t>Wat is een wetenschapper?</a:t>
          </a:r>
          <a:endParaRPr lang="nl-NL" dirty="0"/>
        </a:p>
      </dgm:t>
    </dgm:pt>
    <dgm:pt modelId="{3751FC4A-D88F-499F-971C-A5E5C8A4F6E1}" type="parTrans" cxnId="{2C5DD26D-DB0D-474E-9826-AE51BFBC5167}">
      <dgm:prSet/>
      <dgm:spPr/>
      <dgm:t>
        <a:bodyPr/>
        <a:lstStyle/>
        <a:p>
          <a:endParaRPr lang="nl-NL"/>
        </a:p>
      </dgm:t>
    </dgm:pt>
    <dgm:pt modelId="{1F946B0B-5814-442F-85C6-32565F3131D4}" type="sibTrans" cxnId="{2C5DD26D-DB0D-474E-9826-AE51BFBC5167}">
      <dgm:prSet/>
      <dgm:spPr/>
      <dgm:t>
        <a:bodyPr/>
        <a:lstStyle/>
        <a:p>
          <a:endParaRPr lang="nl-NL"/>
        </a:p>
      </dgm:t>
    </dgm:pt>
    <dgm:pt modelId="{A35BF852-9DBF-471D-8C95-E144CD3BC452}" type="pres">
      <dgm:prSet presAssocID="{37ED4534-DB0C-45AF-A535-67DDCE2C3B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0043C85D-944F-4395-8EB6-5CABC6678367}" type="pres">
      <dgm:prSet presAssocID="{3641944E-BFB9-4CC7-8FA0-F9B230C0799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0B1759F7-BFFE-4BDF-9678-BB9B85D4B5F0}" type="presOf" srcId="{37ED4534-DB0C-45AF-A535-67DDCE2C3BB3}" destId="{A35BF852-9DBF-471D-8C95-E144CD3BC452}" srcOrd="0" destOrd="0" presId="urn:microsoft.com/office/officeart/2005/8/layout/vList2"/>
    <dgm:cxn modelId="{2C5DD26D-DB0D-474E-9826-AE51BFBC5167}" srcId="{37ED4534-DB0C-45AF-A535-67DDCE2C3BB3}" destId="{3641944E-BFB9-4CC7-8FA0-F9B230C07991}" srcOrd="0" destOrd="0" parTransId="{3751FC4A-D88F-499F-971C-A5E5C8A4F6E1}" sibTransId="{1F946B0B-5814-442F-85C6-32565F3131D4}"/>
    <dgm:cxn modelId="{044DC548-E4F0-43EC-B371-1D2021348DD1}" type="presOf" srcId="{3641944E-BFB9-4CC7-8FA0-F9B230C07991}" destId="{0043C85D-944F-4395-8EB6-5CABC6678367}" srcOrd="0" destOrd="0" presId="urn:microsoft.com/office/officeart/2005/8/layout/vList2"/>
    <dgm:cxn modelId="{A2C32749-A493-4CDC-84D7-2624D2161E63}" type="presParOf" srcId="{A35BF852-9DBF-471D-8C95-E144CD3BC452}" destId="{0043C85D-944F-4395-8EB6-5CABC667836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BA747A3-B57C-4E05-ACA8-BE9955761C30}">
      <dsp:nvSpPr>
        <dsp:cNvPr id="0" name=""/>
        <dsp:cNvSpPr/>
      </dsp:nvSpPr>
      <dsp:spPr>
        <a:xfrm>
          <a:off x="0" y="4749"/>
          <a:ext cx="6096000" cy="1199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5000" kern="1200" dirty="0" smtClean="0"/>
            <a:t>Thema Leven deel 1</a:t>
          </a:r>
          <a:endParaRPr lang="nl-NL" sz="5000" kern="1200" dirty="0"/>
        </a:p>
      </dsp:txBody>
      <dsp:txXfrm>
        <a:off x="0" y="4749"/>
        <a:ext cx="6096000" cy="1199250"/>
      </dsp:txXfrm>
    </dsp:sp>
    <dsp:sp modelId="{FB6ADFD2-A207-4637-98C9-29F762820AA2}">
      <dsp:nvSpPr>
        <dsp:cNvPr id="0" name=""/>
        <dsp:cNvSpPr/>
      </dsp:nvSpPr>
      <dsp:spPr>
        <a:xfrm>
          <a:off x="0" y="1204000"/>
          <a:ext cx="6096000" cy="82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63500" rIns="355600" bIns="63500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nl-NL" sz="3900" kern="1200" dirty="0"/>
        </a:p>
      </dsp:txBody>
      <dsp:txXfrm>
        <a:off x="0" y="1204000"/>
        <a:ext cx="6096000" cy="828000"/>
      </dsp:txXfrm>
    </dsp:sp>
    <dsp:sp modelId="{4ADF0066-93E7-4712-832F-CF096BECC288}">
      <dsp:nvSpPr>
        <dsp:cNvPr id="0" name=""/>
        <dsp:cNvSpPr/>
      </dsp:nvSpPr>
      <dsp:spPr>
        <a:xfrm>
          <a:off x="0" y="2032000"/>
          <a:ext cx="6096000" cy="1199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5000" kern="1200" dirty="0" smtClean="0"/>
            <a:t>Wat is wetenschap?</a:t>
          </a:r>
          <a:endParaRPr lang="nl-NL" sz="5000" kern="1200" dirty="0"/>
        </a:p>
      </dsp:txBody>
      <dsp:txXfrm>
        <a:off x="0" y="2032000"/>
        <a:ext cx="6096000" cy="1199250"/>
      </dsp:txXfrm>
    </dsp:sp>
    <dsp:sp modelId="{3EF5FA19-EEF6-4390-ABC6-8A3A13A672C9}">
      <dsp:nvSpPr>
        <dsp:cNvPr id="0" name=""/>
        <dsp:cNvSpPr/>
      </dsp:nvSpPr>
      <dsp:spPr>
        <a:xfrm>
          <a:off x="0" y="3231250"/>
          <a:ext cx="6096000" cy="82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63500" rIns="355600" bIns="63500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nl-NL" sz="3900" kern="1200" dirty="0"/>
        </a:p>
      </dsp:txBody>
      <dsp:txXfrm>
        <a:off x="0" y="3231250"/>
        <a:ext cx="6096000" cy="82800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594DCD4-7361-4217-BA52-A0AE5B4147F9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smtClean="0"/>
            <a:t>Gevolgen nieuwe ontdekkingen</a:t>
          </a:r>
          <a:endParaRPr lang="nl-NL" sz="4700" kern="1200"/>
        </a:p>
      </dsp:txBody>
      <dsp:txXfrm>
        <a:off x="0" y="7852"/>
        <a:ext cx="8229600" cy="1127295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30E745-6182-48B4-8EBE-2A3BB973CAF5}">
      <dsp:nvSpPr>
        <dsp:cNvPr id="0" name=""/>
        <dsp:cNvSpPr/>
      </dsp:nvSpPr>
      <dsp:spPr>
        <a:xfrm>
          <a:off x="0" y="223717"/>
          <a:ext cx="8229600" cy="6955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900" kern="1200" dirty="0" smtClean="0"/>
            <a:t>Wetenschappelijke werkwijze Westerse wetenschap</a:t>
          </a:r>
          <a:endParaRPr lang="nl-NL" sz="2900" kern="1200" dirty="0"/>
        </a:p>
      </dsp:txBody>
      <dsp:txXfrm>
        <a:off x="0" y="223717"/>
        <a:ext cx="8229600" cy="695565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878918-E60E-4888-A9EC-BA4BC9A3767C}">
      <dsp:nvSpPr>
        <dsp:cNvPr id="0" name=""/>
        <dsp:cNvSpPr/>
      </dsp:nvSpPr>
      <dsp:spPr>
        <a:xfrm>
          <a:off x="4475914" y="1767"/>
          <a:ext cx="880020" cy="880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400" b="1" kern="1200" dirty="0" smtClean="0"/>
            <a:t>Vraag</a:t>
          </a:r>
          <a:endParaRPr lang="nl-NL" sz="1400" b="1" kern="1200" dirty="0"/>
        </a:p>
      </dsp:txBody>
      <dsp:txXfrm>
        <a:off x="4475914" y="1767"/>
        <a:ext cx="880020" cy="880020"/>
      </dsp:txXfrm>
    </dsp:sp>
    <dsp:sp modelId="{AEDAE644-6A2A-44F5-884B-8993BA661CF4}">
      <dsp:nvSpPr>
        <dsp:cNvPr id="0" name=""/>
        <dsp:cNvSpPr/>
      </dsp:nvSpPr>
      <dsp:spPr>
        <a:xfrm>
          <a:off x="1597921" y="83443"/>
          <a:ext cx="4902273" cy="4902273"/>
        </a:xfrm>
        <a:prstGeom prst="circularArrow">
          <a:avLst>
            <a:gd name="adj1" fmla="val 3500"/>
            <a:gd name="adj2" fmla="val 217060"/>
            <a:gd name="adj3" fmla="val 19268852"/>
            <a:gd name="adj4" fmla="val 18314088"/>
            <a:gd name="adj5" fmla="val 408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DF26B2-3C27-4CE1-9CFC-F9575E22C8D2}">
      <dsp:nvSpPr>
        <dsp:cNvPr id="0" name=""/>
        <dsp:cNvSpPr/>
      </dsp:nvSpPr>
      <dsp:spPr>
        <a:xfrm>
          <a:off x="5570365" y="1227702"/>
          <a:ext cx="1142988" cy="880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400" b="1" kern="1200" dirty="0" smtClean="0"/>
            <a:t>Hypothese - Voorspelling</a:t>
          </a:r>
          <a:endParaRPr lang="nl-NL" sz="1400" b="1" kern="1200" dirty="0"/>
        </a:p>
      </dsp:txBody>
      <dsp:txXfrm>
        <a:off x="5570365" y="1227702"/>
        <a:ext cx="1142988" cy="880020"/>
      </dsp:txXfrm>
    </dsp:sp>
    <dsp:sp modelId="{977B1496-53B2-4317-8C86-81237B40A10B}">
      <dsp:nvSpPr>
        <dsp:cNvPr id="0" name=""/>
        <dsp:cNvSpPr/>
      </dsp:nvSpPr>
      <dsp:spPr>
        <a:xfrm>
          <a:off x="1597921" y="83443"/>
          <a:ext cx="4902273" cy="4902273"/>
        </a:xfrm>
        <a:prstGeom prst="circularArrow">
          <a:avLst>
            <a:gd name="adj1" fmla="val 3500"/>
            <a:gd name="adj2" fmla="val 217060"/>
            <a:gd name="adj3" fmla="val 434640"/>
            <a:gd name="adj4" fmla="val 20948300"/>
            <a:gd name="adj5" fmla="val 408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7A6FF8-BA3E-43BB-82A8-D77FB2842352}">
      <dsp:nvSpPr>
        <dsp:cNvPr id="0" name=""/>
        <dsp:cNvSpPr/>
      </dsp:nvSpPr>
      <dsp:spPr>
        <a:xfrm>
          <a:off x="5701849" y="2961436"/>
          <a:ext cx="880020" cy="880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400" b="1" kern="1200" dirty="0" smtClean="0"/>
            <a:t>Materialen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400" b="1" kern="1200" dirty="0" smtClean="0"/>
            <a:t>Methode</a:t>
          </a:r>
          <a:endParaRPr lang="nl-NL" sz="1400" b="1" kern="1200" dirty="0"/>
        </a:p>
      </dsp:txBody>
      <dsp:txXfrm>
        <a:off x="5701849" y="2961436"/>
        <a:ext cx="880020" cy="880020"/>
      </dsp:txXfrm>
    </dsp:sp>
    <dsp:sp modelId="{FB201CDC-4C21-41A3-8EAF-4F17B361ADF3}">
      <dsp:nvSpPr>
        <dsp:cNvPr id="0" name=""/>
        <dsp:cNvSpPr/>
      </dsp:nvSpPr>
      <dsp:spPr>
        <a:xfrm>
          <a:off x="1597921" y="83443"/>
          <a:ext cx="4902273" cy="4902273"/>
        </a:xfrm>
        <a:prstGeom prst="circularArrow">
          <a:avLst>
            <a:gd name="adj1" fmla="val 3500"/>
            <a:gd name="adj2" fmla="val 217060"/>
            <a:gd name="adj3" fmla="val 3068852"/>
            <a:gd name="adj4" fmla="val 2114088"/>
            <a:gd name="adj5" fmla="val 408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082CD8-F91D-446B-996E-2106F2C9F351}">
      <dsp:nvSpPr>
        <dsp:cNvPr id="0" name=""/>
        <dsp:cNvSpPr/>
      </dsp:nvSpPr>
      <dsp:spPr>
        <a:xfrm>
          <a:off x="4475914" y="4187371"/>
          <a:ext cx="880020" cy="880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400" b="1" kern="1200" dirty="0" smtClean="0"/>
            <a:t>Uitvoeren</a:t>
          </a:r>
          <a:endParaRPr lang="nl-NL" sz="1400" b="1" kern="1200" dirty="0"/>
        </a:p>
      </dsp:txBody>
      <dsp:txXfrm>
        <a:off x="4475914" y="4187371"/>
        <a:ext cx="880020" cy="880020"/>
      </dsp:txXfrm>
    </dsp:sp>
    <dsp:sp modelId="{6183E88F-EC43-452B-A236-052678544C8D}">
      <dsp:nvSpPr>
        <dsp:cNvPr id="0" name=""/>
        <dsp:cNvSpPr/>
      </dsp:nvSpPr>
      <dsp:spPr>
        <a:xfrm>
          <a:off x="1597921" y="83443"/>
          <a:ext cx="4902273" cy="4902273"/>
        </a:xfrm>
        <a:prstGeom prst="circularArrow">
          <a:avLst>
            <a:gd name="adj1" fmla="val 3500"/>
            <a:gd name="adj2" fmla="val 217060"/>
            <a:gd name="adj3" fmla="val 5621243"/>
            <a:gd name="adj4" fmla="val 4748300"/>
            <a:gd name="adj5" fmla="val 408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1E16FB-02A3-4A3F-B03B-7AF6B4A72378}">
      <dsp:nvSpPr>
        <dsp:cNvPr id="0" name=""/>
        <dsp:cNvSpPr/>
      </dsp:nvSpPr>
      <dsp:spPr>
        <a:xfrm>
          <a:off x="2603353" y="4187371"/>
          <a:ext cx="1157676" cy="880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400" b="1" kern="1200" dirty="0" smtClean="0"/>
            <a:t>Uitvoeren Experiment</a:t>
          </a:r>
          <a:endParaRPr lang="nl-NL" sz="1400" b="1" kern="1200" dirty="0"/>
        </a:p>
      </dsp:txBody>
      <dsp:txXfrm>
        <a:off x="2603353" y="4187371"/>
        <a:ext cx="1157676" cy="880020"/>
      </dsp:txXfrm>
    </dsp:sp>
    <dsp:sp modelId="{172A8A89-3F44-4931-B90B-0BB5D8A4CA37}">
      <dsp:nvSpPr>
        <dsp:cNvPr id="0" name=""/>
        <dsp:cNvSpPr/>
      </dsp:nvSpPr>
      <dsp:spPr>
        <a:xfrm>
          <a:off x="1597921" y="83443"/>
          <a:ext cx="4902273" cy="4902273"/>
        </a:xfrm>
        <a:prstGeom prst="circularArrow">
          <a:avLst>
            <a:gd name="adj1" fmla="val 3500"/>
            <a:gd name="adj2" fmla="val 217060"/>
            <a:gd name="adj3" fmla="val 8468852"/>
            <a:gd name="adj4" fmla="val 7779530"/>
            <a:gd name="adj5" fmla="val 408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B3C961-2F16-4D03-BD4A-FC7D92EE496B}">
      <dsp:nvSpPr>
        <dsp:cNvPr id="0" name=""/>
        <dsp:cNvSpPr/>
      </dsp:nvSpPr>
      <dsp:spPr>
        <a:xfrm>
          <a:off x="1516245" y="2961436"/>
          <a:ext cx="880020" cy="880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400" b="1" kern="1200" dirty="0" smtClean="0"/>
            <a:t>Resultaten</a:t>
          </a:r>
          <a:endParaRPr lang="nl-NL" sz="1400" b="1" kern="1200" dirty="0"/>
        </a:p>
      </dsp:txBody>
      <dsp:txXfrm>
        <a:off x="1516245" y="2961436"/>
        <a:ext cx="880020" cy="880020"/>
      </dsp:txXfrm>
    </dsp:sp>
    <dsp:sp modelId="{07DF0214-9730-4CE1-8362-64CC3ECCA132}">
      <dsp:nvSpPr>
        <dsp:cNvPr id="0" name=""/>
        <dsp:cNvSpPr/>
      </dsp:nvSpPr>
      <dsp:spPr>
        <a:xfrm>
          <a:off x="1597921" y="83443"/>
          <a:ext cx="4902273" cy="4902273"/>
        </a:xfrm>
        <a:prstGeom prst="circularArrow">
          <a:avLst>
            <a:gd name="adj1" fmla="val 3500"/>
            <a:gd name="adj2" fmla="val 217060"/>
            <a:gd name="adj3" fmla="val 11234640"/>
            <a:gd name="adj4" fmla="val 10148300"/>
            <a:gd name="adj5" fmla="val 408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BE25E4-881B-4465-ACC4-2731D8F8BB56}">
      <dsp:nvSpPr>
        <dsp:cNvPr id="0" name=""/>
        <dsp:cNvSpPr/>
      </dsp:nvSpPr>
      <dsp:spPr>
        <a:xfrm>
          <a:off x="1516245" y="1227702"/>
          <a:ext cx="880020" cy="880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400" b="1" kern="1200" dirty="0" smtClean="0"/>
            <a:t>Conclusie</a:t>
          </a:r>
          <a:endParaRPr lang="nl-NL" sz="1400" b="1" kern="1200" dirty="0"/>
        </a:p>
      </dsp:txBody>
      <dsp:txXfrm>
        <a:off x="1516245" y="1227702"/>
        <a:ext cx="880020" cy="880020"/>
      </dsp:txXfrm>
    </dsp:sp>
    <dsp:sp modelId="{EBFC2A23-3596-4C16-8627-9C908768B345}">
      <dsp:nvSpPr>
        <dsp:cNvPr id="0" name=""/>
        <dsp:cNvSpPr/>
      </dsp:nvSpPr>
      <dsp:spPr>
        <a:xfrm>
          <a:off x="1597921" y="83443"/>
          <a:ext cx="4902273" cy="4902273"/>
        </a:xfrm>
        <a:prstGeom prst="circularArrow">
          <a:avLst>
            <a:gd name="adj1" fmla="val 3500"/>
            <a:gd name="adj2" fmla="val 217060"/>
            <a:gd name="adj3" fmla="val 13868852"/>
            <a:gd name="adj4" fmla="val 12914088"/>
            <a:gd name="adj5" fmla="val 408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146F21-6D2D-4F91-A5F6-A64A8B29C1D4}">
      <dsp:nvSpPr>
        <dsp:cNvPr id="0" name=""/>
        <dsp:cNvSpPr/>
      </dsp:nvSpPr>
      <dsp:spPr>
        <a:xfrm>
          <a:off x="2742180" y="1767"/>
          <a:ext cx="880020" cy="880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400" b="1" kern="1200" dirty="0" smtClean="0"/>
            <a:t>Hypothese klopt wel of niet</a:t>
          </a:r>
          <a:endParaRPr lang="nl-NL" sz="1400" b="1" kern="1200" dirty="0"/>
        </a:p>
      </dsp:txBody>
      <dsp:txXfrm>
        <a:off x="2742180" y="1767"/>
        <a:ext cx="880020" cy="880020"/>
      </dsp:txXfrm>
    </dsp:sp>
    <dsp:sp modelId="{DDE46085-092C-4A6B-8E84-F2C267BA8805}">
      <dsp:nvSpPr>
        <dsp:cNvPr id="0" name=""/>
        <dsp:cNvSpPr/>
      </dsp:nvSpPr>
      <dsp:spPr>
        <a:xfrm>
          <a:off x="1597921" y="83443"/>
          <a:ext cx="4902273" cy="4902273"/>
        </a:xfrm>
        <a:prstGeom prst="circularArrow">
          <a:avLst>
            <a:gd name="adj1" fmla="val 3500"/>
            <a:gd name="adj2" fmla="val 217060"/>
            <a:gd name="adj3" fmla="val 16634640"/>
            <a:gd name="adj4" fmla="val 15548300"/>
            <a:gd name="adj5" fmla="val 408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8DC35A-E829-4A83-9B75-1A3B45FA8BA5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smtClean="0"/>
            <a:t>Doel van de wetenschap</a:t>
          </a:r>
          <a:endParaRPr lang="nl-NL" sz="4700" kern="1200"/>
        </a:p>
      </dsp:txBody>
      <dsp:txXfrm>
        <a:off x="0" y="7852"/>
        <a:ext cx="8229600" cy="112729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EAF285-FF25-494E-89EF-ED8231E1DA7F}">
      <dsp:nvSpPr>
        <dsp:cNvPr id="0" name=""/>
        <dsp:cNvSpPr/>
      </dsp:nvSpPr>
      <dsp:spPr>
        <a:xfrm>
          <a:off x="0" y="210"/>
          <a:ext cx="8229600" cy="11425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800" kern="1200" dirty="0" smtClean="0"/>
            <a:t>Westerse wetenschap</a:t>
          </a:r>
          <a:endParaRPr lang="nl-NL" sz="4800" kern="1200" dirty="0"/>
        </a:p>
      </dsp:txBody>
      <dsp:txXfrm>
        <a:off x="0" y="210"/>
        <a:ext cx="8229600" cy="114257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77C5C7-D5ED-4E37-9A53-783DD6C7C0A0}">
      <dsp:nvSpPr>
        <dsp:cNvPr id="0" name=""/>
        <dsp:cNvSpPr/>
      </dsp:nvSpPr>
      <dsp:spPr>
        <a:xfrm>
          <a:off x="0" y="43829"/>
          <a:ext cx="8229600" cy="1055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400" kern="1200" smtClean="0"/>
            <a:t>Kenmerken Westerse wetenschap</a:t>
          </a:r>
          <a:endParaRPr lang="nl-NL" sz="4400" kern="1200"/>
        </a:p>
      </dsp:txBody>
      <dsp:txXfrm>
        <a:off x="0" y="43829"/>
        <a:ext cx="8229600" cy="105534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8AE8AF-1022-49EF-BDF0-7D591F20E6AB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smtClean="0"/>
            <a:t>Wetenschappelijke methoden</a:t>
          </a:r>
          <a:endParaRPr lang="nl-NL" sz="4700" kern="1200"/>
        </a:p>
      </dsp:txBody>
      <dsp:txXfrm>
        <a:off x="0" y="7852"/>
        <a:ext cx="8229600" cy="112729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9D50E5-49C5-41C6-B472-8A53BD87D5CA}">
      <dsp:nvSpPr>
        <dsp:cNvPr id="0" name=""/>
        <dsp:cNvSpPr/>
      </dsp:nvSpPr>
      <dsp:spPr>
        <a:xfrm>
          <a:off x="2612980" y="704234"/>
          <a:ext cx="3003639" cy="762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600" kern="1200" dirty="0" smtClean="0"/>
            <a:t>Deduceren</a:t>
          </a:r>
          <a:endParaRPr lang="nl-NL" sz="3600" kern="1200" dirty="0"/>
        </a:p>
      </dsp:txBody>
      <dsp:txXfrm>
        <a:off x="2612980" y="704234"/>
        <a:ext cx="3003639" cy="762120"/>
      </dsp:txXfrm>
    </dsp:sp>
    <dsp:sp modelId="{CAFD8A5B-8C8E-48CB-8A19-01FC08131A34}">
      <dsp:nvSpPr>
        <dsp:cNvPr id="0" name=""/>
        <dsp:cNvSpPr/>
      </dsp:nvSpPr>
      <dsp:spPr>
        <a:xfrm>
          <a:off x="0" y="1466355"/>
          <a:ext cx="8229600" cy="11325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nl-NL" sz="2400" kern="1200" dirty="0" smtClean="0"/>
            <a:t>Principe: waarheid kan met zuiver denken gekend worden</a:t>
          </a:r>
          <a:endParaRPr lang="nl-NL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nl-NL" sz="2400" kern="1200" dirty="0" smtClean="0"/>
            <a:t>Analyses en conclusies alleen m.b.v. denken bereikt</a:t>
          </a:r>
          <a:endParaRPr lang="nl-NL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nl-NL" sz="2400" kern="1200" dirty="0" smtClean="0"/>
            <a:t>De oude Grieken: werken met de hand is minderwaardig</a:t>
          </a:r>
          <a:endParaRPr lang="nl-NL" sz="2400" kern="1200" dirty="0"/>
        </a:p>
      </dsp:txBody>
      <dsp:txXfrm>
        <a:off x="0" y="1466355"/>
        <a:ext cx="8229600" cy="1132571"/>
      </dsp:txXfrm>
    </dsp:sp>
    <dsp:sp modelId="{D31FEF60-1066-4E7B-8ECF-B3BD6917C726}">
      <dsp:nvSpPr>
        <dsp:cNvPr id="0" name=""/>
        <dsp:cNvSpPr/>
      </dsp:nvSpPr>
      <dsp:spPr>
        <a:xfrm>
          <a:off x="2551340" y="2803865"/>
          <a:ext cx="3147657" cy="6479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600" kern="1200" dirty="0" smtClean="0"/>
            <a:t>Induceren</a:t>
          </a:r>
          <a:endParaRPr lang="nl-NL" sz="3600" kern="1200" dirty="0"/>
        </a:p>
      </dsp:txBody>
      <dsp:txXfrm>
        <a:off x="2551340" y="2803865"/>
        <a:ext cx="3147657" cy="647947"/>
      </dsp:txXfrm>
    </dsp:sp>
    <dsp:sp modelId="{9D7BCC69-8F2A-4538-BCFF-424D4682B436}">
      <dsp:nvSpPr>
        <dsp:cNvPr id="0" name=""/>
        <dsp:cNvSpPr/>
      </dsp:nvSpPr>
      <dsp:spPr>
        <a:xfrm>
          <a:off x="0" y="3496131"/>
          <a:ext cx="8229600" cy="10460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nl-NL" sz="2400" kern="1200" dirty="0" smtClean="0"/>
            <a:t>Principe: waarheid moet meetbaar bewezen worden</a:t>
          </a:r>
          <a:endParaRPr lang="nl-NL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nl-NL" sz="2400" kern="1200" dirty="0" smtClean="0"/>
            <a:t>Dit gebeurt m.b.v. experimenten en observaties</a:t>
          </a:r>
          <a:endParaRPr lang="nl-NL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nl-NL" sz="2400" kern="1200" dirty="0" smtClean="0"/>
            <a:t>Resultaten moeten reproduceerbaar zijn</a:t>
          </a:r>
          <a:endParaRPr lang="nl-NL" sz="2400" kern="1200" dirty="0"/>
        </a:p>
      </dsp:txBody>
      <dsp:txXfrm>
        <a:off x="0" y="3496131"/>
        <a:ext cx="8229600" cy="1046042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1348A7-C0DA-4F36-BE56-4839174723FB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dirty="0" smtClean="0"/>
            <a:t>Andere wetenschappen</a:t>
          </a:r>
          <a:endParaRPr lang="nl-NL" sz="4700" kern="1200" dirty="0"/>
        </a:p>
      </dsp:txBody>
      <dsp:txXfrm>
        <a:off x="0" y="7852"/>
        <a:ext cx="8229600" cy="1127295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F5B2976-0589-480F-98E3-266B2A381FBC}">
      <dsp:nvSpPr>
        <dsp:cNvPr id="0" name=""/>
        <dsp:cNvSpPr/>
      </dsp:nvSpPr>
      <dsp:spPr>
        <a:xfrm>
          <a:off x="0" y="0"/>
          <a:ext cx="8229600" cy="1414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900" kern="1200" dirty="0" smtClean="0"/>
            <a:t>De Veda’s (schrift 800-600 </a:t>
          </a:r>
          <a:r>
            <a:rPr lang="nl-NL" sz="3900" kern="1200" dirty="0" err="1" smtClean="0"/>
            <a:t>v.C</a:t>
          </a:r>
          <a:r>
            <a:rPr lang="nl-NL" sz="3900" kern="1200" dirty="0" smtClean="0"/>
            <a:t>)</a:t>
          </a:r>
          <a:endParaRPr lang="nl-NL" sz="3900" kern="1200" dirty="0"/>
        </a:p>
      </dsp:txBody>
      <dsp:txXfrm>
        <a:off x="1787356" y="0"/>
        <a:ext cx="6442243" cy="1414363"/>
      </dsp:txXfrm>
    </dsp:sp>
    <dsp:sp modelId="{A9AEA00F-94B9-440D-BBCE-5E80391D670D}">
      <dsp:nvSpPr>
        <dsp:cNvPr id="0" name=""/>
        <dsp:cNvSpPr/>
      </dsp:nvSpPr>
      <dsp:spPr>
        <a:xfrm>
          <a:off x="406281" y="141436"/>
          <a:ext cx="1116230" cy="113149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44FC10-A67D-4873-9C0C-9C397AD845CA}">
      <dsp:nvSpPr>
        <dsp:cNvPr id="0" name=""/>
        <dsp:cNvSpPr/>
      </dsp:nvSpPr>
      <dsp:spPr>
        <a:xfrm>
          <a:off x="0" y="1555799"/>
          <a:ext cx="8229600" cy="1414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900" kern="1200" dirty="0" smtClean="0"/>
            <a:t>Tibetaans Boeddhisme</a:t>
          </a:r>
          <a:endParaRPr lang="nl-NL" sz="3900" kern="1200" dirty="0"/>
        </a:p>
      </dsp:txBody>
      <dsp:txXfrm>
        <a:off x="1787356" y="1555799"/>
        <a:ext cx="6442243" cy="1414363"/>
      </dsp:txXfrm>
    </dsp:sp>
    <dsp:sp modelId="{B78742CB-4F92-4703-9CBC-7E85C57178C8}">
      <dsp:nvSpPr>
        <dsp:cNvPr id="0" name=""/>
        <dsp:cNvSpPr/>
      </dsp:nvSpPr>
      <dsp:spPr>
        <a:xfrm>
          <a:off x="406281" y="1697236"/>
          <a:ext cx="1116230" cy="113149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59DC7A-3AF7-47BE-8E7B-09B0FA352048}">
      <dsp:nvSpPr>
        <dsp:cNvPr id="0" name=""/>
        <dsp:cNvSpPr/>
      </dsp:nvSpPr>
      <dsp:spPr>
        <a:xfrm>
          <a:off x="0" y="3111599"/>
          <a:ext cx="8229600" cy="1414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900" kern="1200" dirty="0" smtClean="0"/>
            <a:t>Inheemse wetenschappen</a:t>
          </a:r>
          <a:endParaRPr lang="nl-NL" sz="3900" kern="1200" dirty="0"/>
        </a:p>
      </dsp:txBody>
      <dsp:txXfrm>
        <a:off x="1787356" y="3111599"/>
        <a:ext cx="6442243" cy="1414363"/>
      </dsp:txXfrm>
    </dsp:sp>
    <dsp:sp modelId="{C5BCAAC7-A54E-40FA-8DAA-99CAB433279B}">
      <dsp:nvSpPr>
        <dsp:cNvPr id="0" name=""/>
        <dsp:cNvSpPr/>
      </dsp:nvSpPr>
      <dsp:spPr>
        <a:xfrm>
          <a:off x="370383" y="3253035"/>
          <a:ext cx="1188025" cy="113149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43C85D-944F-4395-8EB6-5CABC6678367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dirty="0" smtClean="0"/>
            <a:t>Wat is een wetenschapper?</a:t>
          </a:r>
          <a:endParaRPr lang="nl-NL" sz="4700" kern="1200" dirty="0"/>
        </a:p>
      </dsp:txBody>
      <dsp:txXfrm>
        <a:off x="0" y="7852"/>
        <a:ext cx="8229600" cy="11272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A153-B3E2-4832-8766-43DD451CC261}" type="datetimeFigureOut">
              <a:rPr lang="nl-NL" smtClean="0"/>
              <a:pPr/>
              <a:t>21-8-2013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89750-E28C-4350-838D-3091216AAD9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494953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A153-B3E2-4832-8766-43DD451CC261}" type="datetimeFigureOut">
              <a:rPr lang="nl-NL" smtClean="0"/>
              <a:pPr/>
              <a:t>21-8-2013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89750-E28C-4350-838D-3091216AAD9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705883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A153-B3E2-4832-8766-43DD451CC261}" type="datetimeFigureOut">
              <a:rPr lang="nl-NL" smtClean="0"/>
              <a:pPr/>
              <a:t>21-8-2013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89750-E28C-4350-838D-3091216AAD9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4179465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A153-B3E2-4832-8766-43DD451CC261}" type="datetimeFigureOut">
              <a:rPr lang="nl-NL" smtClean="0"/>
              <a:pPr/>
              <a:t>21-8-2013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89750-E28C-4350-838D-3091216AAD9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291785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A153-B3E2-4832-8766-43DD451CC261}" type="datetimeFigureOut">
              <a:rPr lang="nl-NL" smtClean="0"/>
              <a:pPr/>
              <a:t>21-8-2013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89750-E28C-4350-838D-3091216AAD9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500596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A153-B3E2-4832-8766-43DD451CC261}" type="datetimeFigureOut">
              <a:rPr lang="nl-NL" smtClean="0"/>
              <a:pPr/>
              <a:t>21-8-2013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89750-E28C-4350-838D-3091216AAD9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824276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A153-B3E2-4832-8766-43DD451CC261}" type="datetimeFigureOut">
              <a:rPr lang="nl-NL" smtClean="0"/>
              <a:pPr/>
              <a:t>21-8-2013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89750-E28C-4350-838D-3091216AAD9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320146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A153-B3E2-4832-8766-43DD451CC261}" type="datetimeFigureOut">
              <a:rPr lang="nl-NL" smtClean="0"/>
              <a:pPr/>
              <a:t>21-8-2013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89750-E28C-4350-838D-3091216AAD9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57554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A153-B3E2-4832-8766-43DD451CC261}" type="datetimeFigureOut">
              <a:rPr lang="nl-NL" smtClean="0"/>
              <a:pPr/>
              <a:t>21-8-2013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89750-E28C-4350-838D-3091216AAD9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762303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A153-B3E2-4832-8766-43DD451CC261}" type="datetimeFigureOut">
              <a:rPr lang="nl-NL" smtClean="0"/>
              <a:pPr/>
              <a:t>21-8-2013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89750-E28C-4350-838D-3091216AAD9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376558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A153-B3E2-4832-8766-43DD451CC261}" type="datetimeFigureOut">
              <a:rPr lang="nl-NL" smtClean="0"/>
              <a:pPr/>
              <a:t>21-8-2013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89750-E28C-4350-838D-3091216AAD9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420511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EA153-B3E2-4832-8766-43DD451CC261}" type="datetimeFigureOut">
              <a:rPr lang="nl-NL" smtClean="0"/>
              <a:pPr/>
              <a:t>21-8-2013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89750-E28C-4350-838D-3091216AAD9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131623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3.xml"/><Relationship Id="rId7" Type="http://schemas.openxmlformats.org/officeDocument/2006/relationships/hyperlink" Target="http://en.wikipedia.org/wiki/File:Frans_Hals_-_Portret_van_Ren%C3%A9_Descartes.jpg" TargetMode="Externa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image" Target="../media/image5.jpeg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12" Type="http://schemas.openxmlformats.org/officeDocument/2006/relationships/image" Target="../media/image4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12" Type="http://schemas.openxmlformats.org/officeDocument/2006/relationships/image" Target="../media/image9.jpe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286732733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46464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2855228311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Het verklaren van de werkelijkheid</a:t>
            </a:r>
          </a:p>
          <a:p>
            <a:r>
              <a:rPr lang="nl-NL" dirty="0" smtClean="0"/>
              <a:t>Het verschaffen van een wereldbeeld</a:t>
            </a:r>
          </a:p>
          <a:p>
            <a:r>
              <a:rPr lang="nl-NL" dirty="0" smtClean="0"/>
              <a:t>Nauwe samenhang met de cultuur</a:t>
            </a:r>
          </a:p>
          <a:p>
            <a:r>
              <a:rPr lang="nl-NL" dirty="0" smtClean="0"/>
              <a:t>Wetenschap is zo oud als de mens</a:t>
            </a:r>
          </a:p>
          <a:p>
            <a:r>
              <a:rPr lang="nl-NL" dirty="0" smtClean="0"/>
              <a:t>De mens wil alles verklaren</a:t>
            </a:r>
          </a:p>
          <a:p>
            <a:r>
              <a:rPr lang="nl-NL" dirty="0" smtClean="0"/>
              <a:t>Vergelijk de scheppingsverhalen</a:t>
            </a: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4098" name="Picture 2" descr="http://t0.gstatic.com/images?q=tbn:ANd9GcRhagcbvXYpj6s_Z08HmDGdiPXPQc4ItvEA4jXv2CJ8Md_VHXF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217452"/>
            <a:ext cx="2406005" cy="3534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0650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738883411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Begint met de filosoof Descartes (1596-1650)</a:t>
            </a:r>
          </a:p>
          <a:p>
            <a:r>
              <a:rPr lang="nl-NL" dirty="0" smtClean="0"/>
              <a:t>Bekend om bijdrage: ‘</a:t>
            </a:r>
            <a:r>
              <a:rPr lang="nl-NL" dirty="0" err="1" smtClean="0"/>
              <a:t>Cogito</a:t>
            </a:r>
            <a:r>
              <a:rPr lang="nl-NL" dirty="0" smtClean="0"/>
              <a:t>, ergo </a:t>
            </a:r>
            <a:r>
              <a:rPr lang="nl-NL" dirty="0" err="1" smtClean="0"/>
              <a:t>sum</a:t>
            </a:r>
            <a:r>
              <a:rPr lang="nl-NL" dirty="0" smtClean="0"/>
              <a:t>’</a:t>
            </a:r>
          </a:p>
          <a:p>
            <a:r>
              <a:rPr lang="nl-NL" dirty="0" smtClean="0"/>
              <a:t>‘Ik denk, dus ik ben.’</a:t>
            </a:r>
          </a:p>
          <a:p>
            <a:r>
              <a:rPr lang="nl-NL" dirty="0" smtClean="0"/>
              <a:t>Filosofie van het rationalisme</a:t>
            </a:r>
          </a:p>
          <a:p>
            <a:r>
              <a:rPr lang="nl-NL" dirty="0"/>
              <a:t>S</a:t>
            </a:r>
            <a:r>
              <a:rPr lang="nl-NL" dirty="0" smtClean="0"/>
              <a:t>cheiding lichaam – geest </a:t>
            </a:r>
          </a:p>
          <a:p>
            <a:r>
              <a:rPr lang="nl-NL" dirty="0" smtClean="0"/>
              <a:t>Pas in de 18</a:t>
            </a:r>
            <a:r>
              <a:rPr lang="nl-NL" baseline="30000" dirty="0" smtClean="0"/>
              <a:t>de</a:t>
            </a:r>
            <a:r>
              <a:rPr lang="nl-NL" dirty="0" smtClean="0"/>
              <a:t> eeuw op gang</a:t>
            </a:r>
          </a:p>
          <a:p>
            <a:r>
              <a:rPr lang="nl-NL" dirty="0" smtClean="0"/>
              <a:t>Bestaat </a:t>
            </a:r>
            <a:r>
              <a:rPr lang="nl-NL" u="sng" dirty="0" smtClean="0"/>
              <a:t>+</a:t>
            </a:r>
            <a:r>
              <a:rPr lang="nl-NL" dirty="0" smtClean="0"/>
              <a:t> 250 jaar</a:t>
            </a:r>
          </a:p>
          <a:p>
            <a:endParaRPr lang="nl-NL" dirty="0"/>
          </a:p>
        </p:txBody>
      </p:sp>
      <p:pic>
        <p:nvPicPr>
          <p:cNvPr id="1026" name="Picture 2" descr="http://upload.wikimedia.org/wikipedia/commons/thumb/7/73/Frans_Hals_-_Portret_van_Ren%C3%A9_Descartes.jpg/245px-Frans_Hals_-_Portret_van_Ren%C3%A9_Descartes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151" y="2852936"/>
            <a:ext cx="2981697" cy="3651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5411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nl-NL" dirty="0" smtClean="0"/>
              <a:t>Onderzoekt de uiterlijke wereld</a:t>
            </a:r>
          </a:p>
          <a:p>
            <a:r>
              <a:rPr lang="nl-NL" dirty="0" smtClean="0"/>
              <a:t>Beschouwt de materie als de basis van alles</a:t>
            </a:r>
          </a:p>
          <a:p>
            <a:r>
              <a:rPr lang="nl-NL" dirty="0" smtClean="0"/>
              <a:t>Materie brengt bewustzijn voort (o.a. de mens)</a:t>
            </a:r>
          </a:p>
          <a:p>
            <a:r>
              <a:rPr lang="nl-NL" dirty="0" smtClean="0"/>
              <a:t>Maakt gebruik van experimenten</a:t>
            </a:r>
          </a:p>
          <a:p>
            <a:r>
              <a:rPr lang="nl-NL" dirty="0" smtClean="0"/>
              <a:t>Iets is pas waar als het meetbaar bewezen is</a:t>
            </a: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2052" name="Picture 4" descr="http://t2.gstatic.com/images?q=tbn:ANd9GcQYouaUN0Bt1Lqv11zEJUOUKFhauApctIFu_XNdZ1WOJ8agBRc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3" y="4581128"/>
            <a:ext cx="4109501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0356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908886792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45484814"/>
              </p:ext>
            </p:extLst>
          </p:nvPr>
        </p:nvGraphicFramePr>
        <p:xfrm>
          <a:off x="467544" y="1484784"/>
          <a:ext cx="8229600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028" name="Picture 4" descr="http://weblogs.nos.nl/radio1journaal/files/2009/02/darwin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4287" y="5336496"/>
            <a:ext cx="1800037" cy="1350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0.gstatic.com/images?q=tbn:ANd9GcQsAraUKMt1AvkhmZ4FZjQ0nVnIlDBp9JhCJSyo3BY9fSh8rETJ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7694" y="1484784"/>
            <a:ext cx="2063440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3977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2058026391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2115198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17774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313505417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r>
              <a:rPr lang="nl-NL" sz="2800" dirty="0" smtClean="0"/>
              <a:t>Een wetenschapper is op de eerste plaats een mens die een beroep uitoefent: onderzoeker m/v</a:t>
            </a:r>
          </a:p>
          <a:p>
            <a:r>
              <a:rPr lang="nl-NL" sz="2800" dirty="0" smtClean="0"/>
              <a:t>Bezit alle positieve en negatieve eigenschappen net als alle andere mensen</a:t>
            </a:r>
          </a:p>
          <a:p>
            <a:r>
              <a:rPr lang="nl-NL" sz="2800" dirty="0" smtClean="0"/>
              <a:t>Nieuwsgierig, onderzoekend, ambitieus</a:t>
            </a:r>
          </a:p>
          <a:p>
            <a:r>
              <a:rPr lang="nl-NL" sz="2800" dirty="0" smtClean="0"/>
              <a:t>Werkt voor eigenbelang (carrière, rijkdom, aanzien, positie), voor algemeen belang (bijdragen aan de samenleving) of een combinatie van beide</a:t>
            </a:r>
          </a:p>
          <a:p>
            <a:r>
              <a:rPr lang="nl-NL" sz="2800" dirty="0" smtClean="0"/>
              <a:t>Is net zo vatbaar voor negatieve invloeden als andere mensen (33% geeft toe ooit gefraudeerd te hebben)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324249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Ontwerp van de atoombom: destructie </a:t>
            </a:r>
          </a:p>
          <a:p>
            <a:r>
              <a:rPr lang="nl-NL" dirty="0" smtClean="0"/>
              <a:t>Clusterbom: zoveel mogelijk slachtoffers</a:t>
            </a:r>
          </a:p>
          <a:p>
            <a:r>
              <a:rPr lang="nl-NL" dirty="0" smtClean="0"/>
              <a:t>Chemische – biologische wapens: destructie</a:t>
            </a:r>
          </a:p>
          <a:p>
            <a:r>
              <a:rPr lang="nl-NL" dirty="0" smtClean="0"/>
              <a:t>Chemie: vervuiling van het milieu</a:t>
            </a:r>
          </a:p>
          <a:p>
            <a:r>
              <a:rPr lang="nl-NL" dirty="0" smtClean="0"/>
              <a:t>Geneeskunde: verschuiven van leven en dood</a:t>
            </a:r>
          </a:p>
          <a:p>
            <a:r>
              <a:rPr lang="nl-NL" dirty="0" smtClean="0"/>
              <a:t>Leven: meer geboortes mogelijk</a:t>
            </a:r>
          </a:p>
          <a:p>
            <a:r>
              <a:rPr lang="nl-NL" dirty="0" smtClean="0"/>
              <a:t>Dood: langer uitstel van de dood mogelijk</a:t>
            </a:r>
          </a:p>
          <a:p>
            <a:endParaRPr lang="nl-NL" dirty="0" smtClean="0"/>
          </a:p>
          <a:p>
            <a:pPr marL="0" indent="0" algn="ctr">
              <a:buNone/>
            </a:pPr>
            <a:r>
              <a:rPr lang="nl-NL" b="1" dirty="0" smtClean="0"/>
              <a:t>Is de wetenschapper verantwoordelijk?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xmlns="" val="37794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1182424998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93022885"/>
              </p:ext>
            </p:extLst>
          </p:nvPr>
        </p:nvGraphicFramePr>
        <p:xfrm>
          <a:off x="457200" y="1600200"/>
          <a:ext cx="8229600" cy="50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2050" name="Picture 2" descr="http://t0.gstatic.com/images?q=tbn:ANd9GcQJucYRHZetc85lwz4DvRgAiAEa_NBaaQxBpASyCUSe_2GxCwZY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24245" y="3356992"/>
            <a:ext cx="2417807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5898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343</Words>
  <Application>Microsoft Office PowerPoint</Application>
  <PresentationFormat>Diavoorstelling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Kantoorthema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Beheerder</dc:creator>
  <cp:lastModifiedBy>stt</cp:lastModifiedBy>
  <cp:revision>12</cp:revision>
  <dcterms:created xsi:type="dcterms:W3CDTF">2011-08-23T10:18:58Z</dcterms:created>
  <dcterms:modified xsi:type="dcterms:W3CDTF">2013-08-21T07:09:03Z</dcterms:modified>
</cp:coreProperties>
</file>